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2"/>
  </p:sldMasterIdLst>
  <p:notesMasterIdLst>
    <p:notesMasterId r:id="rId18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-123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  <a:reflection blurRad="6350" stA="55000" endA="300" endPos="45500" dir="5400000" sy="-100000" algn="bl" rotWithShape="0"/>
                </a:effectLst>
              </a:rPr>
              <a:t>TinyManagementSystem</a:t>
            </a:r>
          </a:p>
        </c:rich>
      </c:tx>
      <c:layout/>
      <c:overlay val="0"/>
      <c:spPr>
        <a:scene3d>
          <a:camera prst="orthographicFront"/>
          <a:lightRig rig="threePt" dir="t"/>
        </a:scene3d>
        <a:sp3d>
          <a:bevelT/>
        </a:sp3d>
      </c:spPr>
    </c:title>
    <c:autoTitleDeleted val="0"/>
    <c:view3D>
      <c:rotX val="30"/>
      <c:rotY val="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TinyManagementSystem</c:v>
                </c:pt>
              </c:strCache>
            </c:strRef>
          </c:tx>
          <c:explosion val="25"/>
          <c:cat>
            <c:strRef>
              <c:f>Sheet1!$A$2:$A$5</c:f>
              <c:strCache>
                <c:ptCount val="4"/>
                <c:pt idx="0">
                  <c:v>User Interface</c:v>
                </c:pt>
                <c:pt idx="1">
                  <c:v>User Friendly</c:v>
                </c:pt>
                <c:pt idx="2">
                  <c:v>Efficient</c:v>
                </c:pt>
                <c:pt idx="3">
                  <c:v>Functionalities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3</c:v>
                </c:pt>
                <c:pt idx="2">
                  <c:v>2</c:v>
                </c:pt>
                <c:pt idx="3">
                  <c:v>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dk1" tx1="lt1" bg2="dk2" tx2="lt2" accent1="accent1" accent2="accent2" accent3="accent3" accent4="accent4" accent5="accent5" accent6="accent6" hlink="hlink" folHlink="folHlink"/>
  <c:chart>
    <c:title>
      <c:tx>
        <c:rich>
          <a:bodyPr/>
          <a:lstStyle/>
          <a:p>
            <a:pPr>
              <a:defRPr/>
            </a:pPr>
            <a:r>
              <a:rPr lang="en-US" b="1" cap="none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  <a:reflection blurRad="6350" stA="55000" endA="300" endPos="45500" dir="5400000" sy="-100000" algn="bl" rotWithShape="0"/>
                </a:effectLst>
              </a:rPr>
              <a:t>TinyManagementSystem</a:t>
            </a:r>
          </a:p>
        </c:rich>
      </c:tx>
      <c:layout/>
      <c:overlay val="0"/>
      <c:spPr>
        <a:scene3d>
          <a:camera prst="orthographicFront"/>
          <a:lightRig rig="threePt" dir="t"/>
        </a:scene3d>
        <a:sp3d>
          <a:bevelT/>
        </a:sp3d>
      </c:spPr>
    </c:title>
    <c:autoTitleDeleted val="0"/>
    <c:view3D>
      <c:rotX val="30"/>
      <c:rotY val="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TinyManagementSystem</c:v>
                </c:pt>
              </c:strCache>
            </c:strRef>
          </c:tx>
          <c:explosion val="25"/>
          <c:cat>
            <c:strRef>
              <c:f>Sheet1!$A$2:$A$3</c:f>
              <c:strCache>
                <c:ptCount val="2"/>
                <c:pt idx="0">
                  <c:v>C#.NET</c:v>
                </c:pt>
                <c:pt idx="1">
                  <c:v>ADO.NET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</c:v>
                </c:pt>
                <c:pt idx="1">
                  <c:v>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2">
    <c:autoUpdate val="0"/>
  </c:externalData>
</c:chartSpace>
</file>

<file path=ppt/diagrams/_rels/data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diagrams/_rels/data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g"/><Relationship Id="rId1" Type="http://schemas.openxmlformats.org/officeDocument/2006/relationships/image" Target="../media/image3.jp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diagrams/_rels/drawing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image" Target="../media/image2.jp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diagrams/_rels/drawing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g"/><Relationship Id="rId1" Type="http://schemas.openxmlformats.org/officeDocument/2006/relationships/image" Target="../media/image3.jp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7A530C-E8DF-4360-B9DC-77F6220B6BCB}" type="doc">
      <dgm:prSet loTypeId="urn:microsoft.com/office/officeart/2009/3/layout/CircleRelationship" loCatId="relationship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D3B398-881E-49B1-843F-262CEA2273A7}">
      <dgm:prSet phldrT="[Text]" custT="1"/>
      <dgm:spPr/>
      <dgm:t>
        <a:bodyPr/>
        <a:lstStyle/>
        <a:p>
          <a:r>
            <a:rPr lang="en-US" sz="2400" b="1" dirty="0" smtClean="0"/>
            <a:t>Courses</a:t>
          </a:r>
          <a:endParaRPr lang="en-US" sz="2400" b="1" dirty="0"/>
        </a:p>
      </dgm:t>
    </dgm:pt>
    <dgm:pt modelId="{1325FB07-CF2D-4959-B85C-759F56DB026E}" type="parTrans" cxnId="{FF74C136-AB8F-43B9-AC3D-01D81AE8107B}">
      <dgm:prSet/>
      <dgm:spPr/>
      <dgm:t>
        <a:bodyPr/>
        <a:lstStyle/>
        <a:p>
          <a:endParaRPr lang="en-US"/>
        </a:p>
      </dgm:t>
    </dgm:pt>
    <dgm:pt modelId="{183265E3-9CED-4875-AF49-E3684871783D}" type="sibTrans" cxnId="{FF74C136-AB8F-43B9-AC3D-01D81AE8107B}">
      <dgm:prSet/>
      <dgm:spPr/>
      <dgm:t>
        <a:bodyPr/>
        <a:lstStyle/>
        <a:p>
          <a:endParaRPr lang="en-US"/>
        </a:p>
      </dgm:t>
    </dgm:pt>
    <dgm:pt modelId="{5EF8981B-B7E2-45B6-AC3E-CD0B6D9E3872}">
      <dgm:prSet phldrT="[Text]" custT="1"/>
      <dgm:spPr/>
      <dgm:t>
        <a:bodyPr/>
        <a:lstStyle/>
        <a:p>
          <a:r>
            <a:rPr lang="en-US" sz="1600" dirty="0" smtClean="0"/>
            <a:t>Student ID</a:t>
          </a:r>
          <a:endParaRPr lang="en-US" sz="1600" dirty="0"/>
        </a:p>
      </dgm:t>
    </dgm:pt>
    <dgm:pt modelId="{9A78EE31-D56D-4814-8080-0FA1176F2BCD}" type="parTrans" cxnId="{24DDB5C1-8857-4253-89B9-C2E8C370D800}">
      <dgm:prSet/>
      <dgm:spPr/>
      <dgm:t>
        <a:bodyPr/>
        <a:lstStyle/>
        <a:p>
          <a:endParaRPr lang="en-US"/>
        </a:p>
      </dgm:t>
    </dgm:pt>
    <dgm:pt modelId="{9736158F-F794-464E-B50C-A35867376AA1}" type="sibTrans" cxnId="{24DDB5C1-8857-4253-89B9-C2E8C370D800}">
      <dgm:prSet/>
      <dgm:spPr/>
      <dgm:t>
        <a:bodyPr/>
        <a:lstStyle/>
        <a:p>
          <a:endParaRPr lang="en-US"/>
        </a:p>
      </dgm:t>
    </dgm:pt>
    <dgm:pt modelId="{9E649557-3C14-4004-8171-C52FE0BE10C2}">
      <dgm:prSet phldrT="[Text]" custT="1"/>
      <dgm:spPr/>
      <dgm:t>
        <a:bodyPr/>
        <a:lstStyle/>
        <a:p>
          <a:r>
            <a:rPr lang="en-US" sz="1400" dirty="0" smtClean="0"/>
            <a:t>Reg ID</a:t>
          </a:r>
          <a:endParaRPr lang="en-US" sz="1400" dirty="0"/>
        </a:p>
      </dgm:t>
    </dgm:pt>
    <dgm:pt modelId="{DC8FFC8C-6B6C-4D13-8529-57C492B53B7B}" type="parTrans" cxnId="{578D4FA0-827F-4AB9-AEB7-462CA9CD0B9B}">
      <dgm:prSet/>
      <dgm:spPr/>
      <dgm:t>
        <a:bodyPr/>
        <a:lstStyle/>
        <a:p>
          <a:endParaRPr lang="en-US"/>
        </a:p>
      </dgm:t>
    </dgm:pt>
    <dgm:pt modelId="{2557854E-376F-4912-A99B-EC3E99D71C29}" type="sibTrans" cxnId="{578D4FA0-827F-4AB9-AEB7-462CA9CD0B9B}">
      <dgm:prSet/>
      <dgm:spPr/>
      <dgm:t>
        <a:bodyPr/>
        <a:lstStyle/>
        <a:p>
          <a:endParaRPr lang="en-US"/>
        </a:p>
      </dgm:t>
    </dgm:pt>
    <dgm:pt modelId="{4F5E801F-3B95-4443-952F-528998C8DDE9}">
      <dgm:prSet/>
      <dgm:spPr/>
      <dgm:t>
        <a:bodyPr/>
        <a:lstStyle/>
        <a:p>
          <a:r>
            <a:rPr lang="en-US" dirty="0" smtClean="0"/>
            <a:t>Course ID</a:t>
          </a:r>
          <a:endParaRPr lang="en-US" dirty="0"/>
        </a:p>
      </dgm:t>
    </dgm:pt>
    <dgm:pt modelId="{C21B27CF-28D0-4C32-8ADC-0243B9C351DB}" type="parTrans" cxnId="{669C60FE-A472-4190-B532-54649D1E47D5}">
      <dgm:prSet/>
      <dgm:spPr/>
      <dgm:t>
        <a:bodyPr/>
        <a:lstStyle/>
        <a:p>
          <a:endParaRPr lang="en-US"/>
        </a:p>
      </dgm:t>
    </dgm:pt>
    <dgm:pt modelId="{39A14187-6CE5-4DDC-A1D7-77C45233DA7A}" type="sibTrans" cxnId="{669C60FE-A472-4190-B532-54649D1E47D5}">
      <dgm:prSet/>
      <dgm:spPr/>
      <dgm:t>
        <a:bodyPr/>
        <a:lstStyle/>
        <a:p>
          <a:endParaRPr lang="en-US"/>
        </a:p>
      </dgm:t>
    </dgm:pt>
    <dgm:pt modelId="{42B04D94-DBF5-448B-987A-EF5AFA06B6CB}" type="pres">
      <dgm:prSet presAssocID="{0E7A530C-E8DF-4360-B9DC-77F6220B6BCB}" presName="Name0" presStyleCnt="0">
        <dgm:presLayoutVars>
          <dgm:chMax val="1"/>
          <dgm:chPref val="1"/>
        </dgm:presLayoutVars>
      </dgm:prSet>
      <dgm:spPr/>
    </dgm:pt>
    <dgm:pt modelId="{54EF9DE8-0466-4283-8B7F-42BADC96135C}" type="pres">
      <dgm:prSet presAssocID="{AED3B398-881E-49B1-843F-262CEA2273A7}" presName="Parent" presStyleLbl="node0" presStyleIdx="0" presStyleCnt="1" custLinFactNeighborX="22955" custLinFactNeighborY="2599">
        <dgm:presLayoutVars>
          <dgm:chMax val="5"/>
          <dgm:chPref val="5"/>
        </dgm:presLayoutVars>
      </dgm:prSet>
      <dgm:spPr/>
    </dgm:pt>
    <dgm:pt modelId="{8B8CA01F-4491-46C7-9F78-AFA13A70120A}" type="pres">
      <dgm:prSet presAssocID="{AED3B398-881E-49B1-843F-262CEA2273A7}" presName="Accent1" presStyleLbl="node1" presStyleIdx="0" presStyleCnt="15"/>
      <dgm:spPr/>
    </dgm:pt>
    <dgm:pt modelId="{03E02E20-C341-4EA0-A00C-73DF53E62F23}" type="pres">
      <dgm:prSet presAssocID="{AED3B398-881E-49B1-843F-262CEA2273A7}" presName="Accent2" presStyleLbl="node1" presStyleIdx="1" presStyleCnt="15"/>
      <dgm:spPr/>
    </dgm:pt>
    <dgm:pt modelId="{F705EA35-5A22-41AC-9B44-951227C95850}" type="pres">
      <dgm:prSet presAssocID="{AED3B398-881E-49B1-843F-262CEA2273A7}" presName="Accent3" presStyleLbl="node1" presStyleIdx="2" presStyleCnt="15"/>
      <dgm:spPr/>
    </dgm:pt>
    <dgm:pt modelId="{4B98158F-4C01-49F7-B5C5-39F76186A66B}" type="pres">
      <dgm:prSet presAssocID="{AED3B398-881E-49B1-843F-262CEA2273A7}" presName="Accent4" presStyleLbl="node1" presStyleIdx="3" presStyleCnt="15"/>
      <dgm:spPr/>
    </dgm:pt>
    <dgm:pt modelId="{702F5509-4BB5-4058-A7BD-DA209FBA3255}" type="pres">
      <dgm:prSet presAssocID="{AED3B398-881E-49B1-843F-262CEA2273A7}" presName="Accent5" presStyleLbl="node1" presStyleIdx="4" presStyleCnt="15"/>
      <dgm:spPr/>
    </dgm:pt>
    <dgm:pt modelId="{F43603C5-64EF-40F7-B458-B9D6109C0EA7}" type="pres">
      <dgm:prSet presAssocID="{AED3B398-881E-49B1-843F-262CEA2273A7}" presName="Accent6" presStyleLbl="node1" presStyleIdx="5" presStyleCnt="15"/>
      <dgm:spPr/>
    </dgm:pt>
    <dgm:pt modelId="{32438B97-1D69-447D-B7F1-30FC34503D8A}" type="pres">
      <dgm:prSet presAssocID="{5EF8981B-B7E2-45B6-AC3E-CD0B6D9E3872}" presName="Child1" presStyleLbl="node1" presStyleIdx="6" presStyleCnt="15" custScaleX="187783" custScaleY="162759" custLinFactNeighborX="38195" custLinFactNeighborY="9576">
        <dgm:presLayoutVars>
          <dgm:chMax val="0"/>
          <dgm:chPref val="0"/>
        </dgm:presLayoutVars>
      </dgm:prSet>
      <dgm:spPr/>
    </dgm:pt>
    <dgm:pt modelId="{F2994482-D4CF-4337-8AAD-8B86F3906C1B}" type="pres">
      <dgm:prSet presAssocID="{5EF8981B-B7E2-45B6-AC3E-CD0B6D9E3872}" presName="Accent7" presStyleCnt="0"/>
      <dgm:spPr/>
    </dgm:pt>
    <dgm:pt modelId="{E1F7BEEA-2EC6-4CE1-92A7-2F2B26D6E643}" type="pres">
      <dgm:prSet presAssocID="{5EF8981B-B7E2-45B6-AC3E-CD0B6D9E3872}" presName="AccentHold1" presStyleLbl="node1" presStyleIdx="7" presStyleCnt="15"/>
      <dgm:spPr/>
    </dgm:pt>
    <dgm:pt modelId="{1BBD3038-5FFE-4D61-9080-58AFDAC962FA}" type="pres">
      <dgm:prSet presAssocID="{5EF8981B-B7E2-45B6-AC3E-CD0B6D9E3872}" presName="Accent8" presStyleCnt="0"/>
      <dgm:spPr/>
    </dgm:pt>
    <dgm:pt modelId="{ACAE6225-CEBB-4D4C-8CEA-C1BF3EEFD003}" type="pres">
      <dgm:prSet presAssocID="{5EF8981B-B7E2-45B6-AC3E-CD0B6D9E3872}" presName="AccentHold2" presStyleLbl="node1" presStyleIdx="8" presStyleCnt="15" custLinFactX="35148" custLinFactNeighborX="100000" custLinFactNeighborY="27311"/>
      <dgm:spPr/>
    </dgm:pt>
    <dgm:pt modelId="{D419D7E6-6487-4F62-835B-8E72D167761F}" type="pres">
      <dgm:prSet presAssocID="{4F5E801F-3B95-4443-952F-528998C8DDE9}" presName="Child2" presStyleLbl="node1" presStyleIdx="9" presStyleCnt="15" custScaleX="147413" custScaleY="128433" custLinFactNeighborX="-43493" custLinFactNeighborY="-6710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72A2BA15-77FA-4539-958D-A2E6133417C2}" type="pres">
      <dgm:prSet presAssocID="{4F5E801F-3B95-4443-952F-528998C8DDE9}" presName="Accent9" presStyleCnt="0"/>
      <dgm:spPr/>
    </dgm:pt>
    <dgm:pt modelId="{571C4F5C-C555-4921-834D-58E9C954251D}" type="pres">
      <dgm:prSet presAssocID="{4F5E801F-3B95-4443-952F-528998C8DDE9}" presName="AccentHold1" presStyleLbl="node1" presStyleIdx="10" presStyleCnt="15"/>
      <dgm:spPr/>
    </dgm:pt>
    <dgm:pt modelId="{65A211F7-7EE3-4E6F-92EE-EEB57416969A}" type="pres">
      <dgm:prSet presAssocID="{4F5E801F-3B95-4443-952F-528998C8DDE9}" presName="Accent10" presStyleCnt="0"/>
      <dgm:spPr/>
    </dgm:pt>
    <dgm:pt modelId="{58B15992-51FF-47D9-925E-760BF38F212E}" type="pres">
      <dgm:prSet presAssocID="{4F5E801F-3B95-4443-952F-528998C8DDE9}" presName="AccentHold2" presStyleLbl="node1" presStyleIdx="11" presStyleCnt="15" custLinFactX="459822" custLinFactY="100000" custLinFactNeighborX="500000" custLinFactNeighborY="151212"/>
      <dgm:spPr/>
    </dgm:pt>
    <dgm:pt modelId="{0EEDE3DF-AC67-486D-B251-5673D0013EFF}" type="pres">
      <dgm:prSet presAssocID="{4F5E801F-3B95-4443-952F-528998C8DDE9}" presName="Accent11" presStyleCnt="0"/>
      <dgm:spPr/>
    </dgm:pt>
    <dgm:pt modelId="{1EA0AD50-55A9-4722-AE18-086B66041783}" type="pres">
      <dgm:prSet presAssocID="{4F5E801F-3B95-4443-952F-528998C8DDE9}" presName="AccentHold3" presStyleLbl="node1" presStyleIdx="12" presStyleCnt="15"/>
      <dgm:spPr/>
    </dgm:pt>
    <dgm:pt modelId="{B499855A-6FAF-4720-90C8-AF8F456597F6}" type="pres">
      <dgm:prSet presAssocID="{9E649557-3C14-4004-8171-C52FE0BE10C2}" presName="Child3" presStyleLbl="node1" presStyleIdx="13" presStyleCnt="15" custScaleX="150969" custLinFactNeighborX="-81000" custLinFactNeighborY="36053">
        <dgm:presLayoutVars>
          <dgm:chMax val="0"/>
          <dgm:chPref val="0"/>
        </dgm:presLayoutVars>
      </dgm:prSet>
      <dgm:spPr/>
    </dgm:pt>
    <dgm:pt modelId="{4B717777-BACD-490D-AEB8-6A266BDEEB60}" type="pres">
      <dgm:prSet presAssocID="{9E649557-3C14-4004-8171-C52FE0BE10C2}" presName="Accent12" presStyleCnt="0"/>
      <dgm:spPr/>
    </dgm:pt>
    <dgm:pt modelId="{686F057B-41D9-40DB-B0FE-13DECF0DCB6C}" type="pres">
      <dgm:prSet presAssocID="{9E649557-3C14-4004-8171-C52FE0BE10C2}" presName="AccentHold1" presStyleLbl="node1" presStyleIdx="14" presStyleCnt="15"/>
      <dgm:spPr/>
    </dgm:pt>
  </dgm:ptLst>
  <dgm:cxnLst>
    <dgm:cxn modelId="{10CEE6C4-EDB5-431D-831B-BD6EF6F83132}" type="presOf" srcId="{0E7A530C-E8DF-4360-B9DC-77F6220B6BCB}" destId="{42B04D94-DBF5-448B-987A-EF5AFA06B6CB}" srcOrd="0" destOrd="0" presId="urn:microsoft.com/office/officeart/2009/3/layout/CircleRelationship"/>
    <dgm:cxn modelId="{FBFD12D9-D835-411B-A266-6B5AABF0235A}" type="presOf" srcId="{5EF8981B-B7E2-45B6-AC3E-CD0B6D9E3872}" destId="{32438B97-1D69-447D-B7F1-30FC34503D8A}" srcOrd="0" destOrd="0" presId="urn:microsoft.com/office/officeart/2009/3/layout/CircleRelationship"/>
    <dgm:cxn modelId="{C14E78CC-A017-494F-8FA2-B2C6238F6E7B}" type="presOf" srcId="{AED3B398-881E-49B1-843F-262CEA2273A7}" destId="{54EF9DE8-0466-4283-8B7F-42BADC96135C}" srcOrd="0" destOrd="0" presId="urn:microsoft.com/office/officeart/2009/3/layout/CircleRelationship"/>
    <dgm:cxn modelId="{03C7CDDE-D9B8-4A2C-8D35-F495BD04CF17}" type="presOf" srcId="{9E649557-3C14-4004-8171-C52FE0BE10C2}" destId="{B499855A-6FAF-4720-90C8-AF8F456597F6}" srcOrd="0" destOrd="0" presId="urn:microsoft.com/office/officeart/2009/3/layout/CircleRelationship"/>
    <dgm:cxn modelId="{FF74C136-AB8F-43B9-AC3D-01D81AE8107B}" srcId="{0E7A530C-E8DF-4360-B9DC-77F6220B6BCB}" destId="{AED3B398-881E-49B1-843F-262CEA2273A7}" srcOrd="0" destOrd="0" parTransId="{1325FB07-CF2D-4959-B85C-759F56DB026E}" sibTransId="{183265E3-9CED-4875-AF49-E3684871783D}"/>
    <dgm:cxn modelId="{433B7B10-AF6D-48BC-AFE3-2A47E2418E6F}" type="presOf" srcId="{4F5E801F-3B95-4443-952F-528998C8DDE9}" destId="{D419D7E6-6487-4F62-835B-8E72D167761F}" srcOrd="0" destOrd="0" presId="urn:microsoft.com/office/officeart/2009/3/layout/CircleRelationship"/>
    <dgm:cxn modelId="{24DDB5C1-8857-4253-89B9-C2E8C370D800}" srcId="{AED3B398-881E-49B1-843F-262CEA2273A7}" destId="{5EF8981B-B7E2-45B6-AC3E-CD0B6D9E3872}" srcOrd="0" destOrd="0" parTransId="{9A78EE31-D56D-4814-8080-0FA1176F2BCD}" sibTransId="{9736158F-F794-464E-B50C-A35867376AA1}"/>
    <dgm:cxn modelId="{578D4FA0-827F-4AB9-AEB7-462CA9CD0B9B}" srcId="{AED3B398-881E-49B1-843F-262CEA2273A7}" destId="{9E649557-3C14-4004-8171-C52FE0BE10C2}" srcOrd="2" destOrd="0" parTransId="{DC8FFC8C-6B6C-4D13-8529-57C492B53B7B}" sibTransId="{2557854E-376F-4912-A99B-EC3E99D71C29}"/>
    <dgm:cxn modelId="{669C60FE-A472-4190-B532-54649D1E47D5}" srcId="{AED3B398-881E-49B1-843F-262CEA2273A7}" destId="{4F5E801F-3B95-4443-952F-528998C8DDE9}" srcOrd="1" destOrd="0" parTransId="{C21B27CF-28D0-4C32-8ADC-0243B9C351DB}" sibTransId="{39A14187-6CE5-4DDC-A1D7-77C45233DA7A}"/>
    <dgm:cxn modelId="{1B5DF2F4-FF60-497A-A6A9-38CE6A6B9B09}" type="presParOf" srcId="{42B04D94-DBF5-448B-987A-EF5AFA06B6CB}" destId="{54EF9DE8-0466-4283-8B7F-42BADC96135C}" srcOrd="0" destOrd="0" presId="urn:microsoft.com/office/officeart/2009/3/layout/CircleRelationship"/>
    <dgm:cxn modelId="{37AA28EF-3236-486F-871C-103B1C2B04A9}" type="presParOf" srcId="{42B04D94-DBF5-448B-987A-EF5AFA06B6CB}" destId="{8B8CA01F-4491-46C7-9F78-AFA13A70120A}" srcOrd="1" destOrd="0" presId="urn:microsoft.com/office/officeart/2009/3/layout/CircleRelationship"/>
    <dgm:cxn modelId="{AD130EA3-1CEF-466B-AFEF-51BC61EC4B90}" type="presParOf" srcId="{42B04D94-DBF5-448B-987A-EF5AFA06B6CB}" destId="{03E02E20-C341-4EA0-A00C-73DF53E62F23}" srcOrd="2" destOrd="0" presId="urn:microsoft.com/office/officeart/2009/3/layout/CircleRelationship"/>
    <dgm:cxn modelId="{59856CCE-49C8-4C6A-A342-EB7E4E99AAAC}" type="presParOf" srcId="{42B04D94-DBF5-448B-987A-EF5AFA06B6CB}" destId="{F705EA35-5A22-41AC-9B44-951227C95850}" srcOrd="3" destOrd="0" presId="urn:microsoft.com/office/officeart/2009/3/layout/CircleRelationship"/>
    <dgm:cxn modelId="{95214E7E-FD07-4F61-AEE9-B9EF02A84B49}" type="presParOf" srcId="{42B04D94-DBF5-448B-987A-EF5AFA06B6CB}" destId="{4B98158F-4C01-49F7-B5C5-39F76186A66B}" srcOrd="4" destOrd="0" presId="urn:microsoft.com/office/officeart/2009/3/layout/CircleRelationship"/>
    <dgm:cxn modelId="{BD9004DA-192A-46FE-BDAA-39117B5474F7}" type="presParOf" srcId="{42B04D94-DBF5-448B-987A-EF5AFA06B6CB}" destId="{702F5509-4BB5-4058-A7BD-DA209FBA3255}" srcOrd="5" destOrd="0" presId="urn:microsoft.com/office/officeart/2009/3/layout/CircleRelationship"/>
    <dgm:cxn modelId="{D665EF9D-2348-4AF9-9FC2-247AC56BF553}" type="presParOf" srcId="{42B04D94-DBF5-448B-987A-EF5AFA06B6CB}" destId="{F43603C5-64EF-40F7-B458-B9D6109C0EA7}" srcOrd="6" destOrd="0" presId="urn:microsoft.com/office/officeart/2009/3/layout/CircleRelationship"/>
    <dgm:cxn modelId="{467D8F53-3359-4B6F-9646-A2D8DF16DB56}" type="presParOf" srcId="{42B04D94-DBF5-448B-987A-EF5AFA06B6CB}" destId="{32438B97-1D69-447D-B7F1-30FC34503D8A}" srcOrd="7" destOrd="0" presId="urn:microsoft.com/office/officeart/2009/3/layout/CircleRelationship"/>
    <dgm:cxn modelId="{6C4F3EF0-0394-49D0-BAA8-54B3FEC56F63}" type="presParOf" srcId="{42B04D94-DBF5-448B-987A-EF5AFA06B6CB}" destId="{F2994482-D4CF-4337-8AAD-8B86F3906C1B}" srcOrd="8" destOrd="0" presId="urn:microsoft.com/office/officeart/2009/3/layout/CircleRelationship"/>
    <dgm:cxn modelId="{2A6012D2-F37A-4DD2-88E9-46FE620EFD18}" type="presParOf" srcId="{F2994482-D4CF-4337-8AAD-8B86F3906C1B}" destId="{E1F7BEEA-2EC6-4CE1-92A7-2F2B26D6E643}" srcOrd="0" destOrd="0" presId="urn:microsoft.com/office/officeart/2009/3/layout/CircleRelationship"/>
    <dgm:cxn modelId="{51FB24EA-8948-4246-9FF5-17397854D7E3}" type="presParOf" srcId="{42B04D94-DBF5-448B-987A-EF5AFA06B6CB}" destId="{1BBD3038-5FFE-4D61-9080-58AFDAC962FA}" srcOrd="9" destOrd="0" presId="urn:microsoft.com/office/officeart/2009/3/layout/CircleRelationship"/>
    <dgm:cxn modelId="{92C6A0B4-9F16-464A-97FB-280618365F83}" type="presParOf" srcId="{1BBD3038-5FFE-4D61-9080-58AFDAC962FA}" destId="{ACAE6225-CEBB-4D4C-8CEA-C1BF3EEFD003}" srcOrd="0" destOrd="0" presId="urn:microsoft.com/office/officeart/2009/3/layout/CircleRelationship"/>
    <dgm:cxn modelId="{09F9EE91-9D59-44F3-AE46-D975EEC5AF3B}" type="presParOf" srcId="{42B04D94-DBF5-448B-987A-EF5AFA06B6CB}" destId="{D419D7E6-6487-4F62-835B-8E72D167761F}" srcOrd="10" destOrd="0" presId="urn:microsoft.com/office/officeart/2009/3/layout/CircleRelationship"/>
    <dgm:cxn modelId="{5253208E-FBAC-4E72-89F2-3207DDC93717}" type="presParOf" srcId="{42B04D94-DBF5-448B-987A-EF5AFA06B6CB}" destId="{72A2BA15-77FA-4539-958D-A2E6133417C2}" srcOrd="11" destOrd="0" presId="urn:microsoft.com/office/officeart/2009/3/layout/CircleRelationship"/>
    <dgm:cxn modelId="{E8918BCF-3950-44EB-BE49-2986F9B828F4}" type="presParOf" srcId="{72A2BA15-77FA-4539-958D-A2E6133417C2}" destId="{571C4F5C-C555-4921-834D-58E9C954251D}" srcOrd="0" destOrd="0" presId="urn:microsoft.com/office/officeart/2009/3/layout/CircleRelationship"/>
    <dgm:cxn modelId="{30268234-9D98-4FBF-956B-FAD43C2D9F56}" type="presParOf" srcId="{42B04D94-DBF5-448B-987A-EF5AFA06B6CB}" destId="{65A211F7-7EE3-4E6F-92EE-EEB57416969A}" srcOrd="12" destOrd="0" presId="urn:microsoft.com/office/officeart/2009/3/layout/CircleRelationship"/>
    <dgm:cxn modelId="{37196BB1-2880-4452-B86B-E8D92F7A1152}" type="presParOf" srcId="{65A211F7-7EE3-4E6F-92EE-EEB57416969A}" destId="{58B15992-51FF-47D9-925E-760BF38F212E}" srcOrd="0" destOrd="0" presId="urn:microsoft.com/office/officeart/2009/3/layout/CircleRelationship"/>
    <dgm:cxn modelId="{0B4661D2-C01F-4269-BEA1-D52E1B12AAB6}" type="presParOf" srcId="{42B04D94-DBF5-448B-987A-EF5AFA06B6CB}" destId="{0EEDE3DF-AC67-486D-B251-5673D0013EFF}" srcOrd="13" destOrd="0" presId="urn:microsoft.com/office/officeart/2009/3/layout/CircleRelationship"/>
    <dgm:cxn modelId="{A40B18E6-F875-4C97-833B-76DA9BF4361E}" type="presParOf" srcId="{0EEDE3DF-AC67-486D-B251-5673D0013EFF}" destId="{1EA0AD50-55A9-4722-AE18-086B66041783}" srcOrd="0" destOrd="0" presId="urn:microsoft.com/office/officeart/2009/3/layout/CircleRelationship"/>
    <dgm:cxn modelId="{695FFE7F-410E-4C83-9C7E-E237809A0054}" type="presParOf" srcId="{42B04D94-DBF5-448B-987A-EF5AFA06B6CB}" destId="{B499855A-6FAF-4720-90C8-AF8F456597F6}" srcOrd="14" destOrd="0" presId="urn:microsoft.com/office/officeart/2009/3/layout/CircleRelationship"/>
    <dgm:cxn modelId="{1DFE92FA-4F3B-4083-A860-230B6D7C0893}" type="presParOf" srcId="{42B04D94-DBF5-448B-987A-EF5AFA06B6CB}" destId="{4B717777-BACD-490D-AEB8-6A266BDEEB60}" srcOrd="15" destOrd="0" presId="urn:microsoft.com/office/officeart/2009/3/layout/CircleRelationship"/>
    <dgm:cxn modelId="{73F908FA-E82A-4586-BBB5-4F403E27A458}" type="presParOf" srcId="{4B717777-BACD-490D-AEB8-6A266BDEEB60}" destId="{686F057B-41D9-40DB-B0FE-13DECF0DCB6C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3B9E5A20-2CEB-4368-971A-E83EC2668B8E}" type="doc">
      <dgm:prSet loTypeId="urn:microsoft.com/office/officeart/2005/8/layout/target2" loCatId="relationship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46C28E5-F13A-41EB-B12E-D94020767D9F}">
      <dgm:prSet phldrT="[Text]"/>
      <dgm:spPr/>
      <dgm:t>
        <a:bodyPr/>
        <a:lstStyle/>
        <a:p>
          <a:r>
            <a:rPr lang="en-US" dirty="0" smtClean="0"/>
            <a:t>Workbench</a:t>
          </a:r>
          <a:endParaRPr lang="en-US" dirty="0"/>
        </a:p>
      </dgm:t>
    </dgm:pt>
    <dgm:pt modelId="{DE70A469-07BD-474F-955F-2385DAF7A5A1}" type="parTrans" cxnId="{E8A68BD3-7A97-44D2-A9EE-0F2C3649D15D}">
      <dgm:prSet/>
      <dgm:spPr/>
      <dgm:t>
        <a:bodyPr/>
        <a:lstStyle/>
        <a:p>
          <a:endParaRPr lang="en-US"/>
        </a:p>
      </dgm:t>
    </dgm:pt>
    <dgm:pt modelId="{64D1A0F0-B2BD-4657-9DBC-3B7E5ED64878}" type="sibTrans" cxnId="{E8A68BD3-7A97-44D2-A9EE-0F2C3649D15D}">
      <dgm:prSet/>
      <dgm:spPr/>
      <dgm:t>
        <a:bodyPr/>
        <a:lstStyle/>
        <a:p>
          <a:endParaRPr lang="en-US"/>
        </a:p>
      </dgm:t>
    </dgm:pt>
    <dgm:pt modelId="{1A832072-EBCD-4790-BEE2-7A4D9D75C661}">
      <dgm:prSet phldrT="[Text]" custT="1"/>
      <dgm:spPr/>
      <dgm:t>
        <a:bodyPr/>
        <a:lstStyle/>
        <a:p>
          <a:r>
            <a:rPr lang="en-US" sz="1400" dirty="0" smtClean="0"/>
            <a:t>Shared Library</a:t>
          </a:r>
          <a:endParaRPr lang="en-US" sz="2400" dirty="0"/>
        </a:p>
      </dgm:t>
    </dgm:pt>
    <dgm:pt modelId="{FD93F547-B7AF-4236-9BBC-ED0E9EBD663D}" type="parTrans" cxnId="{CED4ABF7-1A50-49E7-93F0-D757AD819A58}">
      <dgm:prSet/>
      <dgm:spPr/>
      <dgm:t>
        <a:bodyPr/>
        <a:lstStyle/>
        <a:p>
          <a:endParaRPr lang="en-US"/>
        </a:p>
      </dgm:t>
    </dgm:pt>
    <dgm:pt modelId="{901AD4F0-E026-44E0-A2F3-C0A95DFB6DA2}" type="sibTrans" cxnId="{CED4ABF7-1A50-49E7-93F0-D757AD819A58}">
      <dgm:prSet/>
      <dgm:spPr/>
      <dgm:t>
        <a:bodyPr/>
        <a:lstStyle/>
        <a:p>
          <a:endParaRPr lang="en-US"/>
        </a:p>
      </dgm:t>
    </dgm:pt>
    <dgm:pt modelId="{E9FB8BA3-4BB2-42E6-969E-801FC6135F2A}">
      <dgm:prSet phldrT="[Text]" custT="1"/>
      <dgm:spPr/>
      <dgm:t>
        <a:bodyPr/>
        <a:lstStyle/>
        <a:p>
          <a:r>
            <a:rPr lang="en-US" sz="1200" dirty="0" smtClean="0"/>
            <a:t>Platform</a:t>
          </a:r>
          <a:endParaRPr lang="en-US" sz="1200" dirty="0"/>
        </a:p>
      </dgm:t>
    </dgm:pt>
    <dgm:pt modelId="{949508D5-6FC3-48B0-AD48-0269BB42FF0C}" type="parTrans" cxnId="{52BC1C46-8747-4C91-ACDD-73F52E4D6FF7}">
      <dgm:prSet/>
      <dgm:spPr/>
      <dgm:t>
        <a:bodyPr/>
        <a:lstStyle/>
        <a:p>
          <a:endParaRPr lang="en-US"/>
        </a:p>
      </dgm:t>
    </dgm:pt>
    <dgm:pt modelId="{D9D95089-9AF8-4926-87E9-6869515901EE}" type="sibTrans" cxnId="{52BC1C46-8747-4C91-ACDD-73F52E4D6FF7}">
      <dgm:prSet/>
      <dgm:spPr/>
      <dgm:t>
        <a:bodyPr/>
        <a:lstStyle/>
        <a:p>
          <a:endParaRPr lang="en-US"/>
        </a:p>
      </dgm:t>
    </dgm:pt>
    <dgm:pt modelId="{3C0D76F9-3215-4173-9172-B7ED0A64134F}">
      <dgm:prSet phldrT="[Text]"/>
      <dgm:spPr/>
      <dgm:t>
        <a:bodyPr/>
        <a:lstStyle/>
        <a:p>
          <a:r>
            <a:rPr lang="en-US" dirty="0" smtClean="0"/>
            <a:t>Privileges</a:t>
          </a:r>
          <a:endParaRPr lang="en-US" dirty="0"/>
        </a:p>
      </dgm:t>
    </dgm:pt>
    <dgm:pt modelId="{D236F125-B576-466F-AF67-E4C45B583AC2}" type="parTrans" cxnId="{D3204720-C971-461F-8CA5-F8ABC2188BD8}">
      <dgm:prSet/>
      <dgm:spPr/>
      <dgm:t>
        <a:bodyPr/>
        <a:lstStyle/>
        <a:p>
          <a:endParaRPr lang="en-US"/>
        </a:p>
      </dgm:t>
    </dgm:pt>
    <dgm:pt modelId="{7323C2F0-3772-4C1F-A43A-BD81E5E1EA03}" type="sibTrans" cxnId="{D3204720-C971-461F-8CA5-F8ABC2188BD8}">
      <dgm:prSet/>
      <dgm:spPr/>
      <dgm:t>
        <a:bodyPr/>
        <a:lstStyle/>
        <a:p>
          <a:endParaRPr lang="en-US"/>
        </a:p>
      </dgm:t>
    </dgm:pt>
    <dgm:pt modelId="{28055A66-C8D1-4863-B8BF-25011243A48E}">
      <dgm:prSet phldrT="[Text]" custT="1"/>
      <dgm:spPr/>
      <dgm:t>
        <a:bodyPr/>
        <a:lstStyle/>
        <a:p>
          <a:r>
            <a:rPr lang="en-US" sz="1400" dirty="0" smtClean="0"/>
            <a:t>Shared Library</a:t>
          </a:r>
          <a:endParaRPr lang="en-US" sz="1400" dirty="0"/>
        </a:p>
      </dgm:t>
    </dgm:pt>
    <dgm:pt modelId="{3C79E634-CC86-4686-AE1A-633C078CEFCA}" type="parTrans" cxnId="{2161993F-9A44-4458-AF58-F8ACCCD26F56}">
      <dgm:prSet/>
      <dgm:spPr/>
      <dgm:t>
        <a:bodyPr/>
        <a:lstStyle/>
        <a:p>
          <a:endParaRPr lang="en-US"/>
        </a:p>
      </dgm:t>
    </dgm:pt>
    <dgm:pt modelId="{DC8AFA11-0EED-4FC7-A1FC-D8F41CF39125}" type="sibTrans" cxnId="{2161993F-9A44-4458-AF58-F8ACCCD26F56}">
      <dgm:prSet/>
      <dgm:spPr/>
      <dgm:t>
        <a:bodyPr/>
        <a:lstStyle/>
        <a:p>
          <a:endParaRPr lang="en-US"/>
        </a:p>
      </dgm:t>
    </dgm:pt>
    <dgm:pt modelId="{9F568B3B-394B-4322-9C3F-15D9069D3E40}">
      <dgm:prSet phldrT="[Text]" custT="1"/>
      <dgm:spPr/>
      <dgm:t>
        <a:bodyPr/>
        <a:lstStyle/>
        <a:p>
          <a:r>
            <a:rPr lang="en-US" sz="1400" dirty="0" smtClean="0"/>
            <a:t>Prompt</a:t>
          </a:r>
          <a:endParaRPr lang="en-US" sz="1800" dirty="0"/>
        </a:p>
      </dgm:t>
    </dgm:pt>
    <dgm:pt modelId="{F43AB1E1-F41C-46D9-81C5-14A3AFD6AFD0}" type="parTrans" cxnId="{812D094A-4D88-40B1-9477-37E22A58143C}">
      <dgm:prSet/>
      <dgm:spPr/>
      <dgm:t>
        <a:bodyPr/>
        <a:lstStyle/>
        <a:p>
          <a:endParaRPr lang="en-US"/>
        </a:p>
      </dgm:t>
    </dgm:pt>
    <dgm:pt modelId="{90DB9668-A464-4F64-ACC3-958203AE64FA}" type="sibTrans" cxnId="{812D094A-4D88-40B1-9477-37E22A58143C}">
      <dgm:prSet/>
      <dgm:spPr/>
      <dgm:t>
        <a:bodyPr/>
        <a:lstStyle/>
        <a:p>
          <a:endParaRPr lang="en-US"/>
        </a:p>
      </dgm:t>
    </dgm:pt>
    <dgm:pt modelId="{F9B0D138-1F7F-4AD0-AE23-8153EE4E2488}">
      <dgm:prSet phldrT="[Text]"/>
      <dgm:spPr/>
      <dgm:t>
        <a:bodyPr/>
        <a:lstStyle/>
        <a:p>
          <a:r>
            <a:rPr lang="en-US" dirty="0" smtClean="0"/>
            <a:t>Splash</a:t>
          </a:r>
          <a:endParaRPr lang="en-US" dirty="0"/>
        </a:p>
      </dgm:t>
    </dgm:pt>
    <dgm:pt modelId="{560C21C9-3075-400A-A02A-666CCC420A1F}" type="parTrans" cxnId="{3F10F031-8FFD-4FEA-864B-B24F69F871C5}">
      <dgm:prSet/>
      <dgm:spPr/>
      <dgm:t>
        <a:bodyPr/>
        <a:lstStyle/>
        <a:p>
          <a:endParaRPr lang="en-US"/>
        </a:p>
      </dgm:t>
    </dgm:pt>
    <dgm:pt modelId="{910AAAFD-9125-4578-8D19-6134213280CB}" type="sibTrans" cxnId="{3F10F031-8FFD-4FEA-864B-B24F69F871C5}">
      <dgm:prSet/>
      <dgm:spPr/>
      <dgm:t>
        <a:bodyPr/>
        <a:lstStyle/>
        <a:p>
          <a:endParaRPr lang="en-US"/>
        </a:p>
      </dgm:t>
    </dgm:pt>
    <dgm:pt modelId="{9F6BCBA0-CF3D-4AAE-BCF7-2192C46D826A}">
      <dgm:prSet phldrT="[Text]" custT="1"/>
      <dgm:spPr/>
      <dgm:t>
        <a:bodyPr/>
        <a:lstStyle/>
        <a:p>
          <a:r>
            <a:rPr lang="en-US" sz="1800" dirty="0" smtClean="0"/>
            <a:t>Instance</a:t>
          </a:r>
          <a:endParaRPr lang="en-US" sz="2300" dirty="0"/>
        </a:p>
      </dgm:t>
    </dgm:pt>
    <dgm:pt modelId="{92AF2497-7FEC-41E6-83EA-8D332990293B}" type="parTrans" cxnId="{26440CD4-4113-4C23-913E-45EA666245A7}">
      <dgm:prSet/>
      <dgm:spPr/>
      <dgm:t>
        <a:bodyPr/>
        <a:lstStyle/>
        <a:p>
          <a:endParaRPr lang="en-US"/>
        </a:p>
      </dgm:t>
    </dgm:pt>
    <dgm:pt modelId="{A757AF54-A677-480B-AFD9-3673634EA336}" type="sibTrans" cxnId="{26440CD4-4113-4C23-913E-45EA666245A7}">
      <dgm:prSet/>
      <dgm:spPr/>
      <dgm:t>
        <a:bodyPr/>
        <a:lstStyle/>
        <a:p>
          <a:endParaRPr lang="en-US"/>
        </a:p>
      </dgm:t>
    </dgm:pt>
    <dgm:pt modelId="{54E0F6B5-43D0-43DB-B893-988C989C6A1B}">
      <dgm:prSet phldrT="[Text]" custT="1"/>
      <dgm:spPr/>
      <dgm:t>
        <a:bodyPr/>
        <a:lstStyle/>
        <a:p>
          <a:r>
            <a:rPr lang="en-US" sz="1800" dirty="0" smtClean="0"/>
            <a:t>Executable</a:t>
          </a:r>
          <a:endParaRPr lang="en-US" sz="2300" dirty="0"/>
        </a:p>
      </dgm:t>
    </dgm:pt>
    <dgm:pt modelId="{A4F91B44-A112-4733-92D4-D8B13747CEBC}" type="parTrans" cxnId="{71E64D28-1BEB-4A9A-8317-B6A83DC02B90}">
      <dgm:prSet/>
      <dgm:spPr/>
      <dgm:t>
        <a:bodyPr/>
        <a:lstStyle/>
        <a:p>
          <a:endParaRPr lang="en-US"/>
        </a:p>
      </dgm:t>
    </dgm:pt>
    <dgm:pt modelId="{3A08486D-9E36-4427-A2B3-AD2B5515DE54}" type="sibTrans" cxnId="{71E64D28-1BEB-4A9A-8317-B6A83DC02B90}">
      <dgm:prSet/>
      <dgm:spPr/>
      <dgm:t>
        <a:bodyPr/>
        <a:lstStyle/>
        <a:p>
          <a:endParaRPr lang="en-US"/>
        </a:p>
      </dgm:t>
    </dgm:pt>
    <dgm:pt modelId="{4A443B13-574C-4D76-AF8C-9C83D0BEDCF0}" type="pres">
      <dgm:prSet presAssocID="{3B9E5A20-2CEB-4368-971A-E83EC2668B8E}" presName="Name0" presStyleCnt="0">
        <dgm:presLayoutVars>
          <dgm:chMax val="3"/>
          <dgm:chPref val="1"/>
          <dgm:dir/>
          <dgm:animLvl val="lvl"/>
          <dgm:resizeHandles/>
        </dgm:presLayoutVars>
      </dgm:prSet>
      <dgm:spPr/>
    </dgm:pt>
    <dgm:pt modelId="{3D22B4E1-E6AB-4178-875E-527115EAB35D}" type="pres">
      <dgm:prSet presAssocID="{3B9E5A20-2CEB-4368-971A-E83EC2668B8E}" presName="outerBox" presStyleCnt="0"/>
      <dgm:spPr/>
    </dgm:pt>
    <dgm:pt modelId="{A1AD6EFC-9981-4860-8C78-71E88DF759F4}" type="pres">
      <dgm:prSet presAssocID="{3B9E5A20-2CEB-4368-971A-E83EC2668B8E}" presName="outerBoxParent" presStyleLbl="node1" presStyleIdx="0" presStyleCnt="3" custLinFactNeighborY="-9375"/>
      <dgm:spPr/>
    </dgm:pt>
    <dgm:pt modelId="{38998675-BA48-4C4F-B64F-2A49C682AEDB}" type="pres">
      <dgm:prSet presAssocID="{3B9E5A20-2CEB-4368-971A-E83EC2668B8E}" presName="outerBoxChildren" presStyleCnt="0"/>
      <dgm:spPr/>
    </dgm:pt>
    <dgm:pt modelId="{69335255-C3E3-4C1E-9655-0FFC5B2EE9C0}" type="pres">
      <dgm:prSet presAssocID="{1A832072-EBCD-4790-BEE2-7A4D9D75C661}" presName="oChild" presStyleLbl="fgAcc1" presStyleIdx="0" presStyleCnt="6">
        <dgm:presLayoutVars>
          <dgm:bulletEnabled val="1"/>
        </dgm:presLayoutVars>
      </dgm:prSet>
      <dgm:spPr/>
    </dgm:pt>
    <dgm:pt modelId="{2E9E87FA-8431-44F2-9131-966BBF3C2F16}" type="pres">
      <dgm:prSet presAssocID="{901AD4F0-E026-44E0-A2F3-C0A95DFB6DA2}" presName="outerSibTrans" presStyleCnt="0"/>
      <dgm:spPr/>
    </dgm:pt>
    <dgm:pt modelId="{5124EB5D-DB3D-4461-9CDB-DE4BD447775E}" type="pres">
      <dgm:prSet presAssocID="{E9FB8BA3-4BB2-42E6-969E-801FC6135F2A}" presName="oChild" presStyleLbl="fg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94135C-EB01-4097-890E-3601137AD5DE}" type="pres">
      <dgm:prSet presAssocID="{3B9E5A20-2CEB-4368-971A-E83EC2668B8E}" presName="middleBox" presStyleCnt="0"/>
      <dgm:spPr/>
    </dgm:pt>
    <dgm:pt modelId="{90B2CFF7-5718-45AC-82A9-D5B345892A84}" type="pres">
      <dgm:prSet presAssocID="{3B9E5A20-2CEB-4368-971A-E83EC2668B8E}" presName="middleBoxParent" presStyleLbl="node1" presStyleIdx="1" presStyleCnt="3"/>
      <dgm:spPr/>
      <dgm:t>
        <a:bodyPr/>
        <a:lstStyle/>
        <a:p>
          <a:endParaRPr lang="en-US"/>
        </a:p>
      </dgm:t>
    </dgm:pt>
    <dgm:pt modelId="{74B85F2F-3374-402C-980D-982C0D4DB308}" type="pres">
      <dgm:prSet presAssocID="{3B9E5A20-2CEB-4368-971A-E83EC2668B8E}" presName="middleBoxChildren" presStyleCnt="0"/>
      <dgm:spPr/>
    </dgm:pt>
    <dgm:pt modelId="{7B9BAF52-2C31-4CC7-A470-8EB956FAC457}" type="pres">
      <dgm:prSet presAssocID="{28055A66-C8D1-4863-B8BF-25011243A48E}" presName="mChild" presStyleLbl="fg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79ECCA-C222-4513-B6F1-F84E4D533E20}" type="pres">
      <dgm:prSet presAssocID="{DC8AFA11-0EED-4FC7-A1FC-D8F41CF39125}" presName="middleSibTrans" presStyleCnt="0"/>
      <dgm:spPr/>
    </dgm:pt>
    <dgm:pt modelId="{CE2ADDE6-7B51-470F-8E96-20DD40D7248D}" type="pres">
      <dgm:prSet presAssocID="{9F568B3B-394B-4322-9C3F-15D9069D3E40}" presName="mChild" presStyleLbl="fgAcc1" presStyleIdx="3" presStyleCnt="6">
        <dgm:presLayoutVars>
          <dgm:bulletEnabled val="1"/>
        </dgm:presLayoutVars>
      </dgm:prSet>
      <dgm:spPr/>
    </dgm:pt>
    <dgm:pt modelId="{67D97334-556C-427B-9B10-406FBCA498A7}" type="pres">
      <dgm:prSet presAssocID="{3B9E5A20-2CEB-4368-971A-E83EC2668B8E}" presName="centerBox" presStyleCnt="0"/>
      <dgm:spPr/>
    </dgm:pt>
    <dgm:pt modelId="{7C8FE7A5-B6FE-4646-A385-C077D35EA243}" type="pres">
      <dgm:prSet presAssocID="{3B9E5A20-2CEB-4368-971A-E83EC2668B8E}" presName="centerBoxParent" presStyleLbl="node1" presStyleIdx="2" presStyleCnt="3"/>
      <dgm:spPr/>
    </dgm:pt>
    <dgm:pt modelId="{8A8928F3-D19C-4D8F-8A5A-025EB5498101}" type="pres">
      <dgm:prSet presAssocID="{3B9E5A20-2CEB-4368-971A-E83EC2668B8E}" presName="centerBoxChildren" presStyleCnt="0"/>
      <dgm:spPr/>
    </dgm:pt>
    <dgm:pt modelId="{44094023-2DDD-4BB8-8021-676640A91F42}" type="pres">
      <dgm:prSet presAssocID="{9F6BCBA0-CF3D-4AAE-BCF7-2192C46D826A}" presName="cChild" presStyleLbl="fg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24DD79-5C93-4D96-B7D5-464BEEDB3A09}" type="pres">
      <dgm:prSet presAssocID="{A757AF54-A677-480B-AFD9-3673634EA336}" presName="centerSibTrans" presStyleCnt="0"/>
      <dgm:spPr/>
    </dgm:pt>
    <dgm:pt modelId="{0EBB7446-A1F3-4D41-941B-6630DE14EA79}" type="pres">
      <dgm:prSet presAssocID="{54E0F6B5-43D0-43DB-B893-988C989C6A1B}" presName="cChild" presStyleLbl="fgAcc1" presStyleIdx="5" presStyleCnt="6">
        <dgm:presLayoutVars>
          <dgm:bulletEnabled val="1"/>
        </dgm:presLayoutVars>
      </dgm:prSet>
      <dgm:spPr/>
    </dgm:pt>
  </dgm:ptLst>
  <dgm:cxnLst>
    <dgm:cxn modelId="{B66B7C20-EF5B-492C-B124-22735E8B9F3C}" type="presOf" srcId="{3C0D76F9-3215-4173-9172-B7ED0A64134F}" destId="{90B2CFF7-5718-45AC-82A9-D5B345892A84}" srcOrd="0" destOrd="0" presId="urn:microsoft.com/office/officeart/2005/8/layout/target2"/>
    <dgm:cxn modelId="{D3204720-C971-461F-8CA5-F8ABC2188BD8}" srcId="{3B9E5A20-2CEB-4368-971A-E83EC2668B8E}" destId="{3C0D76F9-3215-4173-9172-B7ED0A64134F}" srcOrd="1" destOrd="0" parTransId="{D236F125-B576-466F-AF67-E4C45B583AC2}" sibTransId="{7323C2F0-3772-4C1F-A43A-BD81E5E1EA03}"/>
    <dgm:cxn modelId="{5023521A-41ED-4348-B613-0E38D186D896}" type="presOf" srcId="{1A832072-EBCD-4790-BEE2-7A4D9D75C661}" destId="{69335255-C3E3-4C1E-9655-0FFC5B2EE9C0}" srcOrd="0" destOrd="0" presId="urn:microsoft.com/office/officeart/2005/8/layout/target2"/>
    <dgm:cxn modelId="{CED4ABF7-1A50-49E7-93F0-D757AD819A58}" srcId="{246C28E5-F13A-41EB-B12E-D94020767D9F}" destId="{1A832072-EBCD-4790-BEE2-7A4D9D75C661}" srcOrd="0" destOrd="0" parTransId="{FD93F547-B7AF-4236-9BBC-ED0E9EBD663D}" sibTransId="{901AD4F0-E026-44E0-A2F3-C0A95DFB6DA2}"/>
    <dgm:cxn modelId="{2161993F-9A44-4458-AF58-F8ACCCD26F56}" srcId="{3C0D76F9-3215-4173-9172-B7ED0A64134F}" destId="{28055A66-C8D1-4863-B8BF-25011243A48E}" srcOrd="0" destOrd="0" parTransId="{3C79E634-CC86-4686-AE1A-633C078CEFCA}" sibTransId="{DC8AFA11-0EED-4FC7-A1FC-D8F41CF39125}"/>
    <dgm:cxn modelId="{BFEEB9E5-7519-4999-B8B3-6BB482E35A0E}" type="presOf" srcId="{9F568B3B-394B-4322-9C3F-15D9069D3E40}" destId="{CE2ADDE6-7B51-470F-8E96-20DD40D7248D}" srcOrd="0" destOrd="0" presId="urn:microsoft.com/office/officeart/2005/8/layout/target2"/>
    <dgm:cxn modelId="{812D094A-4D88-40B1-9477-37E22A58143C}" srcId="{3C0D76F9-3215-4173-9172-B7ED0A64134F}" destId="{9F568B3B-394B-4322-9C3F-15D9069D3E40}" srcOrd="1" destOrd="0" parTransId="{F43AB1E1-F41C-46D9-81C5-14A3AFD6AFD0}" sibTransId="{90DB9668-A464-4F64-ACC3-958203AE64FA}"/>
    <dgm:cxn modelId="{21175AF4-FAF6-4577-97CC-A0D7F7B1A94E}" type="presOf" srcId="{E9FB8BA3-4BB2-42E6-969E-801FC6135F2A}" destId="{5124EB5D-DB3D-4461-9CDB-DE4BD447775E}" srcOrd="0" destOrd="0" presId="urn:microsoft.com/office/officeart/2005/8/layout/target2"/>
    <dgm:cxn modelId="{52BC1C46-8747-4C91-ACDD-73F52E4D6FF7}" srcId="{246C28E5-F13A-41EB-B12E-D94020767D9F}" destId="{E9FB8BA3-4BB2-42E6-969E-801FC6135F2A}" srcOrd="1" destOrd="0" parTransId="{949508D5-6FC3-48B0-AD48-0269BB42FF0C}" sibTransId="{D9D95089-9AF8-4926-87E9-6869515901EE}"/>
    <dgm:cxn modelId="{26440CD4-4113-4C23-913E-45EA666245A7}" srcId="{F9B0D138-1F7F-4AD0-AE23-8153EE4E2488}" destId="{9F6BCBA0-CF3D-4AAE-BCF7-2192C46D826A}" srcOrd="0" destOrd="0" parTransId="{92AF2497-7FEC-41E6-83EA-8D332990293B}" sibTransId="{A757AF54-A677-480B-AFD9-3673634EA336}"/>
    <dgm:cxn modelId="{EB197DA5-E9C7-484D-9187-EA8D341964D7}" type="presOf" srcId="{9F6BCBA0-CF3D-4AAE-BCF7-2192C46D826A}" destId="{44094023-2DDD-4BB8-8021-676640A91F42}" srcOrd="0" destOrd="0" presId="urn:microsoft.com/office/officeart/2005/8/layout/target2"/>
    <dgm:cxn modelId="{71E64D28-1BEB-4A9A-8317-B6A83DC02B90}" srcId="{F9B0D138-1F7F-4AD0-AE23-8153EE4E2488}" destId="{54E0F6B5-43D0-43DB-B893-988C989C6A1B}" srcOrd="1" destOrd="0" parTransId="{A4F91B44-A112-4733-92D4-D8B13747CEBC}" sibTransId="{3A08486D-9E36-4427-A2B3-AD2B5515DE54}"/>
    <dgm:cxn modelId="{E8A68BD3-7A97-44D2-A9EE-0F2C3649D15D}" srcId="{3B9E5A20-2CEB-4368-971A-E83EC2668B8E}" destId="{246C28E5-F13A-41EB-B12E-D94020767D9F}" srcOrd="0" destOrd="0" parTransId="{DE70A469-07BD-474F-955F-2385DAF7A5A1}" sibTransId="{64D1A0F0-B2BD-4657-9DBC-3B7E5ED64878}"/>
    <dgm:cxn modelId="{3F10F031-8FFD-4FEA-864B-B24F69F871C5}" srcId="{3B9E5A20-2CEB-4368-971A-E83EC2668B8E}" destId="{F9B0D138-1F7F-4AD0-AE23-8153EE4E2488}" srcOrd="2" destOrd="0" parTransId="{560C21C9-3075-400A-A02A-666CCC420A1F}" sibTransId="{910AAAFD-9125-4578-8D19-6134213280CB}"/>
    <dgm:cxn modelId="{13075572-D379-4317-84FC-895D8AC32432}" type="presOf" srcId="{246C28E5-F13A-41EB-B12E-D94020767D9F}" destId="{A1AD6EFC-9981-4860-8C78-71E88DF759F4}" srcOrd="0" destOrd="0" presId="urn:microsoft.com/office/officeart/2005/8/layout/target2"/>
    <dgm:cxn modelId="{ABFB950C-FF64-48C3-9C71-42F124A3455D}" type="presOf" srcId="{F9B0D138-1F7F-4AD0-AE23-8153EE4E2488}" destId="{7C8FE7A5-B6FE-4646-A385-C077D35EA243}" srcOrd="0" destOrd="0" presId="urn:microsoft.com/office/officeart/2005/8/layout/target2"/>
    <dgm:cxn modelId="{36042FF8-FC7F-4F03-A8A0-E03D78187277}" type="presOf" srcId="{28055A66-C8D1-4863-B8BF-25011243A48E}" destId="{7B9BAF52-2C31-4CC7-A470-8EB956FAC457}" srcOrd="0" destOrd="0" presId="urn:microsoft.com/office/officeart/2005/8/layout/target2"/>
    <dgm:cxn modelId="{4473CD92-7B26-4C0D-86F9-E24D09349408}" type="presOf" srcId="{54E0F6B5-43D0-43DB-B893-988C989C6A1B}" destId="{0EBB7446-A1F3-4D41-941B-6630DE14EA79}" srcOrd="0" destOrd="0" presId="urn:microsoft.com/office/officeart/2005/8/layout/target2"/>
    <dgm:cxn modelId="{47B7E34A-0F9C-444E-BD65-CA15ED63CB29}" type="presOf" srcId="{3B9E5A20-2CEB-4368-971A-E83EC2668B8E}" destId="{4A443B13-574C-4D76-AF8C-9C83D0BEDCF0}" srcOrd="0" destOrd="0" presId="urn:microsoft.com/office/officeart/2005/8/layout/target2"/>
    <dgm:cxn modelId="{0963780D-60A5-4482-A889-C8D1E10CA69C}" type="presParOf" srcId="{4A443B13-574C-4D76-AF8C-9C83D0BEDCF0}" destId="{3D22B4E1-E6AB-4178-875E-527115EAB35D}" srcOrd="0" destOrd="0" presId="urn:microsoft.com/office/officeart/2005/8/layout/target2"/>
    <dgm:cxn modelId="{AA31079D-532F-45F7-8C4F-97B5E836B1B4}" type="presParOf" srcId="{3D22B4E1-E6AB-4178-875E-527115EAB35D}" destId="{A1AD6EFC-9981-4860-8C78-71E88DF759F4}" srcOrd="0" destOrd="0" presId="urn:microsoft.com/office/officeart/2005/8/layout/target2"/>
    <dgm:cxn modelId="{86697263-A5F0-4F47-AA31-6D37FFC78B33}" type="presParOf" srcId="{3D22B4E1-E6AB-4178-875E-527115EAB35D}" destId="{38998675-BA48-4C4F-B64F-2A49C682AEDB}" srcOrd="1" destOrd="0" presId="urn:microsoft.com/office/officeart/2005/8/layout/target2"/>
    <dgm:cxn modelId="{7CFFFF8F-1BE3-459C-8BF9-B8E998CC0952}" type="presParOf" srcId="{38998675-BA48-4C4F-B64F-2A49C682AEDB}" destId="{69335255-C3E3-4C1E-9655-0FFC5B2EE9C0}" srcOrd="0" destOrd="0" presId="urn:microsoft.com/office/officeart/2005/8/layout/target2"/>
    <dgm:cxn modelId="{7E9FE120-C3E1-4291-845F-940A1E26D654}" type="presParOf" srcId="{38998675-BA48-4C4F-B64F-2A49C682AEDB}" destId="{2E9E87FA-8431-44F2-9131-966BBF3C2F16}" srcOrd="1" destOrd="0" presId="urn:microsoft.com/office/officeart/2005/8/layout/target2"/>
    <dgm:cxn modelId="{F5753250-0663-4E45-A924-BFEF7F22860E}" type="presParOf" srcId="{38998675-BA48-4C4F-B64F-2A49C682AEDB}" destId="{5124EB5D-DB3D-4461-9CDB-DE4BD447775E}" srcOrd="2" destOrd="0" presId="urn:microsoft.com/office/officeart/2005/8/layout/target2"/>
    <dgm:cxn modelId="{FB342472-803C-4340-8BEF-50167D235AE8}" type="presParOf" srcId="{4A443B13-574C-4D76-AF8C-9C83D0BEDCF0}" destId="{6394135C-EB01-4097-890E-3601137AD5DE}" srcOrd="1" destOrd="0" presId="urn:microsoft.com/office/officeart/2005/8/layout/target2"/>
    <dgm:cxn modelId="{4C1B7E0C-634E-4598-9954-7F0C439BEA51}" type="presParOf" srcId="{6394135C-EB01-4097-890E-3601137AD5DE}" destId="{90B2CFF7-5718-45AC-82A9-D5B345892A84}" srcOrd="0" destOrd="0" presId="urn:microsoft.com/office/officeart/2005/8/layout/target2"/>
    <dgm:cxn modelId="{6A1A0412-95FC-42FE-8FDA-A931D346B67E}" type="presParOf" srcId="{6394135C-EB01-4097-890E-3601137AD5DE}" destId="{74B85F2F-3374-402C-980D-982C0D4DB308}" srcOrd="1" destOrd="0" presId="urn:microsoft.com/office/officeart/2005/8/layout/target2"/>
    <dgm:cxn modelId="{E625DB42-4C5B-464C-A9FB-F5AF90EF717D}" type="presParOf" srcId="{74B85F2F-3374-402C-980D-982C0D4DB308}" destId="{7B9BAF52-2C31-4CC7-A470-8EB956FAC457}" srcOrd="0" destOrd="0" presId="urn:microsoft.com/office/officeart/2005/8/layout/target2"/>
    <dgm:cxn modelId="{8BF6AE98-D513-4AF9-9D5F-6762A5927149}" type="presParOf" srcId="{74B85F2F-3374-402C-980D-982C0D4DB308}" destId="{7079ECCA-C222-4513-B6F1-F84E4D533E20}" srcOrd="1" destOrd="0" presId="urn:microsoft.com/office/officeart/2005/8/layout/target2"/>
    <dgm:cxn modelId="{6B5F384A-28EC-4DA7-9427-9CB9716579FE}" type="presParOf" srcId="{74B85F2F-3374-402C-980D-982C0D4DB308}" destId="{CE2ADDE6-7B51-470F-8E96-20DD40D7248D}" srcOrd="2" destOrd="0" presId="urn:microsoft.com/office/officeart/2005/8/layout/target2"/>
    <dgm:cxn modelId="{DE2A21F9-CC66-4E96-B7FB-B37BCA9EB88A}" type="presParOf" srcId="{4A443B13-574C-4D76-AF8C-9C83D0BEDCF0}" destId="{67D97334-556C-427B-9B10-406FBCA498A7}" srcOrd="2" destOrd="0" presId="urn:microsoft.com/office/officeart/2005/8/layout/target2"/>
    <dgm:cxn modelId="{E28CC3C9-9EAD-455E-85D2-ADA06E6CF951}" type="presParOf" srcId="{67D97334-556C-427B-9B10-406FBCA498A7}" destId="{7C8FE7A5-B6FE-4646-A385-C077D35EA243}" srcOrd="0" destOrd="0" presId="urn:microsoft.com/office/officeart/2005/8/layout/target2"/>
    <dgm:cxn modelId="{1C357763-E27C-4232-9540-A74C73C10547}" type="presParOf" srcId="{67D97334-556C-427B-9B10-406FBCA498A7}" destId="{8A8928F3-D19C-4D8F-8A5A-025EB5498101}" srcOrd="1" destOrd="0" presId="urn:microsoft.com/office/officeart/2005/8/layout/target2"/>
    <dgm:cxn modelId="{33F2E2AA-22A8-4A64-B614-E5EF7066C724}" type="presParOf" srcId="{8A8928F3-D19C-4D8F-8A5A-025EB5498101}" destId="{44094023-2DDD-4BB8-8021-676640A91F42}" srcOrd="0" destOrd="0" presId="urn:microsoft.com/office/officeart/2005/8/layout/target2"/>
    <dgm:cxn modelId="{83DE9C82-C7E0-4327-8BF2-78DD3FE214A0}" type="presParOf" srcId="{8A8928F3-D19C-4D8F-8A5A-025EB5498101}" destId="{9624DD79-5C93-4D96-B7D5-464BEEDB3A09}" srcOrd="1" destOrd="0" presId="urn:microsoft.com/office/officeart/2005/8/layout/target2"/>
    <dgm:cxn modelId="{D24C8845-F575-48CF-B4A0-D1085999E14B}" type="presParOf" srcId="{8A8928F3-D19C-4D8F-8A5A-025EB5498101}" destId="{0EBB7446-A1F3-4D41-941B-6630DE14EA79}" srcOrd="2" destOrd="0" presId="urn:microsoft.com/office/officeart/2005/8/layout/targe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DB15222-C165-472C-860B-10739B3EB7EF}" type="doc">
      <dgm:prSet loTypeId="urn:microsoft.com/office/officeart/2005/8/layout/pyramid1" loCatId="pyramid" qsTypeId="urn:microsoft.com/office/officeart/2005/8/quickstyle/3d3" qsCatId="3D" csTypeId="urn:microsoft.com/office/officeart/2005/8/colors/accent1_2" csCatId="accent1" phldr="1"/>
      <dgm:spPr/>
    </dgm:pt>
    <dgm:pt modelId="{42AE8BDF-B992-45EA-9889-230BF900810D}">
      <dgm:prSet phldrT="[Text]" custT="1"/>
      <dgm:spPr/>
      <dgm:t>
        <a:bodyPr/>
        <a:lstStyle/>
        <a:p>
          <a:r>
            <a:rPr lang="en-US" sz="1600" dirty="0" smtClean="0"/>
            <a:t>View</a:t>
          </a:r>
          <a:endParaRPr lang="en-US" sz="1600" dirty="0"/>
        </a:p>
      </dgm:t>
    </dgm:pt>
    <dgm:pt modelId="{F6EC640B-4200-4734-B17B-43DACEBB8ABC}" type="parTrans" cxnId="{CE8C30BD-B717-4C42-A998-17CB3D8A1849}">
      <dgm:prSet/>
      <dgm:spPr/>
      <dgm:t>
        <a:bodyPr/>
        <a:lstStyle/>
        <a:p>
          <a:endParaRPr lang="en-US"/>
        </a:p>
      </dgm:t>
    </dgm:pt>
    <dgm:pt modelId="{C944F39B-A4AA-4E93-81DB-A0D6A2FF224C}" type="sibTrans" cxnId="{CE8C30BD-B717-4C42-A998-17CB3D8A1849}">
      <dgm:prSet/>
      <dgm:spPr/>
      <dgm:t>
        <a:bodyPr/>
        <a:lstStyle/>
        <a:p>
          <a:endParaRPr lang="en-US"/>
        </a:p>
      </dgm:t>
    </dgm:pt>
    <dgm:pt modelId="{A1536325-309A-4436-9DB1-2A341DB41682}">
      <dgm:prSet phldrT="[Text]" custT="1"/>
      <dgm:spPr/>
      <dgm:t>
        <a:bodyPr/>
        <a:lstStyle/>
        <a:p>
          <a:r>
            <a:rPr lang="en-US" sz="2000" dirty="0" smtClean="0"/>
            <a:t>Receipts</a:t>
          </a:r>
          <a:endParaRPr lang="en-US" sz="2000" dirty="0"/>
        </a:p>
      </dgm:t>
    </dgm:pt>
    <dgm:pt modelId="{87B8C8BC-9336-4E98-B8B2-BD2715D495BB}" type="parTrans" cxnId="{9CDF479F-6EA0-41C1-B2E4-AA17529D7E63}">
      <dgm:prSet/>
      <dgm:spPr/>
      <dgm:t>
        <a:bodyPr/>
        <a:lstStyle/>
        <a:p>
          <a:endParaRPr lang="en-US"/>
        </a:p>
      </dgm:t>
    </dgm:pt>
    <dgm:pt modelId="{B9F09EA7-4458-4C0F-B413-F33D381B7C27}" type="sibTrans" cxnId="{9CDF479F-6EA0-41C1-B2E4-AA17529D7E63}">
      <dgm:prSet/>
      <dgm:spPr/>
      <dgm:t>
        <a:bodyPr/>
        <a:lstStyle/>
        <a:p>
          <a:endParaRPr lang="en-US"/>
        </a:p>
      </dgm:t>
    </dgm:pt>
    <dgm:pt modelId="{EB5010B7-BD61-483D-9039-C44B2BB7E80F}">
      <dgm:prSet phldrT="[Text]" custT="1"/>
      <dgm:spPr/>
      <dgm:t>
        <a:bodyPr/>
        <a:lstStyle/>
        <a:p>
          <a:r>
            <a:rPr lang="en-US" sz="2000" dirty="0" smtClean="0"/>
            <a:t>New Data Insertion/ Registrations</a:t>
          </a:r>
          <a:endParaRPr lang="en-US" sz="2000" dirty="0"/>
        </a:p>
      </dgm:t>
    </dgm:pt>
    <dgm:pt modelId="{5FB871E9-1C39-42F6-8F33-8F6B69778573}" type="parTrans" cxnId="{E58BE44C-DABD-4AE0-BE43-CD74DE1279C5}">
      <dgm:prSet/>
      <dgm:spPr/>
      <dgm:t>
        <a:bodyPr/>
        <a:lstStyle/>
        <a:p>
          <a:endParaRPr lang="en-US"/>
        </a:p>
      </dgm:t>
    </dgm:pt>
    <dgm:pt modelId="{6698466E-ECD5-4E0C-BF43-1B9242B6DF7A}" type="sibTrans" cxnId="{E58BE44C-DABD-4AE0-BE43-CD74DE1279C5}">
      <dgm:prSet/>
      <dgm:spPr/>
      <dgm:t>
        <a:bodyPr/>
        <a:lstStyle/>
        <a:p>
          <a:endParaRPr lang="en-US"/>
        </a:p>
      </dgm:t>
    </dgm:pt>
    <dgm:pt modelId="{00E34C26-01B4-485F-8DA5-755EAA81A169}" type="pres">
      <dgm:prSet presAssocID="{4DB15222-C165-472C-860B-10739B3EB7EF}" presName="Name0" presStyleCnt="0">
        <dgm:presLayoutVars>
          <dgm:dir/>
          <dgm:animLvl val="lvl"/>
          <dgm:resizeHandles val="exact"/>
        </dgm:presLayoutVars>
      </dgm:prSet>
      <dgm:spPr/>
    </dgm:pt>
    <dgm:pt modelId="{BF476319-255B-49CC-BF0C-0DCE1BB08C37}" type="pres">
      <dgm:prSet presAssocID="{42AE8BDF-B992-45EA-9889-230BF900810D}" presName="Name8" presStyleCnt="0"/>
      <dgm:spPr/>
    </dgm:pt>
    <dgm:pt modelId="{EF724049-BB33-41AE-BD0A-CAD2F33753D3}" type="pres">
      <dgm:prSet presAssocID="{42AE8BDF-B992-45EA-9889-230BF900810D}" presName="level" presStyleLbl="node1" presStyleIdx="0" presStyleCnt="3">
        <dgm:presLayoutVars>
          <dgm:chMax val="1"/>
          <dgm:bulletEnabled val="1"/>
        </dgm:presLayoutVars>
      </dgm:prSet>
      <dgm:spPr/>
    </dgm:pt>
    <dgm:pt modelId="{E1B24358-F6A1-4D20-B71E-99DF5E5C5631}" type="pres">
      <dgm:prSet presAssocID="{42AE8BDF-B992-45EA-9889-230BF900810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3DC39F00-AB94-4355-BEF2-B16E7D9F2FD6}" type="pres">
      <dgm:prSet presAssocID="{A1536325-309A-4436-9DB1-2A341DB41682}" presName="Name8" presStyleCnt="0"/>
      <dgm:spPr/>
    </dgm:pt>
    <dgm:pt modelId="{C6963662-D420-42CC-A302-E054EE5230B4}" type="pres">
      <dgm:prSet presAssocID="{A1536325-309A-4436-9DB1-2A341DB41682}" presName="level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916088-D45B-4630-914A-7F65ED141559}" type="pres">
      <dgm:prSet presAssocID="{A1536325-309A-4436-9DB1-2A341DB41682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23918E9-A0AA-41E1-90CC-095E1D769D28}" type="pres">
      <dgm:prSet presAssocID="{EB5010B7-BD61-483D-9039-C44B2BB7E80F}" presName="Name8" presStyleCnt="0"/>
      <dgm:spPr/>
    </dgm:pt>
    <dgm:pt modelId="{2791A286-A1A5-4D2D-860B-3DA4BF0B6E02}" type="pres">
      <dgm:prSet presAssocID="{EB5010B7-BD61-483D-9039-C44B2BB7E80F}" presName="level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483F8C-AD9D-49C4-AB93-001A4BB03437}" type="pres">
      <dgm:prSet presAssocID="{EB5010B7-BD61-483D-9039-C44B2BB7E80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CDF479F-6EA0-41C1-B2E4-AA17529D7E63}" srcId="{4DB15222-C165-472C-860B-10739B3EB7EF}" destId="{A1536325-309A-4436-9DB1-2A341DB41682}" srcOrd="1" destOrd="0" parTransId="{87B8C8BC-9336-4E98-B8B2-BD2715D495BB}" sibTransId="{B9F09EA7-4458-4C0F-B413-F33D381B7C27}"/>
    <dgm:cxn modelId="{C5190521-2520-4565-ABE4-E243816ED050}" type="presOf" srcId="{A1536325-309A-4436-9DB1-2A341DB41682}" destId="{C6963662-D420-42CC-A302-E054EE5230B4}" srcOrd="0" destOrd="0" presId="urn:microsoft.com/office/officeart/2005/8/layout/pyramid1"/>
    <dgm:cxn modelId="{E58BE44C-DABD-4AE0-BE43-CD74DE1279C5}" srcId="{4DB15222-C165-472C-860B-10739B3EB7EF}" destId="{EB5010B7-BD61-483D-9039-C44B2BB7E80F}" srcOrd="2" destOrd="0" parTransId="{5FB871E9-1C39-42F6-8F33-8F6B69778573}" sibTransId="{6698466E-ECD5-4E0C-BF43-1B9242B6DF7A}"/>
    <dgm:cxn modelId="{34FE625D-B48C-4BB9-9D21-69526C687B10}" type="presOf" srcId="{A1536325-309A-4436-9DB1-2A341DB41682}" destId="{E5916088-D45B-4630-914A-7F65ED141559}" srcOrd="1" destOrd="0" presId="urn:microsoft.com/office/officeart/2005/8/layout/pyramid1"/>
    <dgm:cxn modelId="{8A06C6D7-AC8F-453F-BDE7-BADA433C1C67}" type="presOf" srcId="{42AE8BDF-B992-45EA-9889-230BF900810D}" destId="{EF724049-BB33-41AE-BD0A-CAD2F33753D3}" srcOrd="0" destOrd="0" presId="urn:microsoft.com/office/officeart/2005/8/layout/pyramid1"/>
    <dgm:cxn modelId="{98C1E97C-021B-45C4-A860-3B1CF846331A}" type="presOf" srcId="{EB5010B7-BD61-483D-9039-C44B2BB7E80F}" destId="{2791A286-A1A5-4D2D-860B-3DA4BF0B6E02}" srcOrd="0" destOrd="0" presId="urn:microsoft.com/office/officeart/2005/8/layout/pyramid1"/>
    <dgm:cxn modelId="{DC9F5526-F161-4946-9E4E-8D5BEEF44AE3}" type="presOf" srcId="{42AE8BDF-B992-45EA-9889-230BF900810D}" destId="{E1B24358-F6A1-4D20-B71E-99DF5E5C5631}" srcOrd="1" destOrd="0" presId="urn:microsoft.com/office/officeart/2005/8/layout/pyramid1"/>
    <dgm:cxn modelId="{CE8C30BD-B717-4C42-A998-17CB3D8A1849}" srcId="{4DB15222-C165-472C-860B-10739B3EB7EF}" destId="{42AE8BDF-B992-45EA-9889-230BF900810D}" srcOrd="0" destOrd="0" parTransId="{F6EC640B-4200-4734-B17B-43DACEBB8ABC}" sibTransId="{C944F39B-A4AA-4E93-81DB-A0D6A2FF224C}"/>
    <dgm:cxn modelId="{86A5D73E-F64E-46D6-A2E8-6B5A05D2770A}" type="presOf" srcId="{4DB15222-C165-472C-860B-10739B3EB7EF}" destId="{00E34C26-01B4-485F-8DA5-755EAA81A169}" srcOrd="0" destOrd="0" presId="urn:microsoft.com/office/officeart/2005/8/layout/pyramid1"/>
    <dgm:cxn modelId="{F1F33775-FFF5-4995-8346-594A2D8EFA17}" type="presOf" srcId="{EB5010B7-BD61-483D-9039-C44B2BB7E80F}" destId="{59483F8C-AD9D-49C4-AB93-001A4BB03437}" srcOrd="1" destOrd="0" presId="urn:microsoft.com/office/officeart/2005/8/layout/pyramid1"/>
    <dgm:cxn modelId="{8FF3911F-2FFD-40E5-BAAB-2F5032251EDF}" type="presParOf" srcId="{00E34C26-01B4-485F-8DA5-755EAA81A169}" destId="{BF476319-255B-49CC-BF0C-0DCE1BB08C37}" srcOrd="0" destOrd="0" presId="urn:microsoft.com/office/officeart/2005/8/layout/pyramid1"/>
    <dgm:cxn modelId="{EC823F00-B2CD-4686-AF82-3CA984D4FCEF}" type="presParOf" srcId="{BF476319-255B-49CC-BF0C-0DCE1BB08C37}" destId="{EF724049-BB33-41AE-BD0A-CAD2F33753D3}" srcOrd="0" destOrd="0" presId="urn:microsoft.com/office/officeart/2005/8/layout/pyramid1"/>
    <dgm:cxn modelId="{36858CE2-51C7-48BA-83F3-3713436CA1DE}" type="presParOf" srcId="{BF476319-255B-49CC-BF0C-0DCE1BB08C37}" destId="{E1B24358-F6A1-4D20-B71E-99DF5E5C5631}" srcOrd="1" destOrd="0" presId="urn:microsoft.com/office/officeart/2005/8/layout/pyramid1"/>
    <dgm:cxn modelId="{2440C26A-6A81-44E7-9BA0-7EC90CFCB525}" type="presParOf" srcId="{00E34C26-01B4-485F-8DA5-755EAA81A169}" destId="{3DC39F00-AB94-4355-BEF2-B16E7D9F2FD6}" srcOrd="1" destOrd="0" presId="urn:microsoft.com/office/officeart/2005/8/layout/pyramid1"/>
    <dgm:cxn modelId="{84FFD326-9E14-4900-86A9-F5D07964A6F2}" type="presParOf" srcId="{3DC39F00-AB94-4355-BEF2-B16E7D9F2FD6}" destId="{C6963662-D420-42CC-A302-E054EE5230B4}" srcOrd="0" destOrd="0" presId="urn:microsoft.com/office/officeart/2005/8/layout/pyramid1"/>
    <dgm:cxn modelId="{231BB364-860C-444C-96E2-428EE6617BB7}" type="presParOf" srcId="{3DC39F00-AB94-4355-BEF2-B16E7D9F2FD6}" destId="{E5916088-D45B-4630-914A-7F65ED141559}" srcOrd="1" destOrd="0" presId="urn:microsoft.com/office/officeart/2005/8/layout/pyramid1"/>
    <dgm:cxn modelId="{290B6FDB-AD45-46AF-B0BB-F690FF2B48BB}" type="presParOf" srcId="{00E34C26-01B4-485F-8DA5-755EAA81A169}" destId="{B23918E9-A0AA-41E1-90CC-095E1D769D28}" srcOrd="2" destOrd="0" presId="urn:microsoft.com/office/officeart/2005/8/layout/pyramid1"/>
    <dgm:cxn modelId="{9F6CE393-8157-497D-B07F-5968426D5C3E}" type="presParOf" srcId="{B23918E9-A0AA-41E1-90CC-095E1D769D28}" destId="{2791A286-A1A5-4D2D-860B-3DA4BF0B6E02}" srcOrd="0" destOrd="0" presId="urn:microsoft.com/office/officeart/2005/8/layout/pyramid1"/>
    <dgm:cxn modelId="{15641D65-B0F0-4910-B057-6AD172E571D2}" type="presParOf" srcId="{B23918E9-A0AA-41E1-90CC-095E1D769D28}" destId="{59483F8C-AD9D-49C4-AB93-001A4BB03437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E7527BA-8CAE-4E14-9F0D-E64AEB775F41}" type="doc">
      <dgm:prSet loTypeId="urn:microsoft.com/office/officeart/2005/8/layout/venn2" loCatId="relationship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994D89E-2141-427C-B2F0-BAE131044335}">
      <dgm:prSet phldrT="[Text]"/>
      <dgm:spPr/>
      <dgm:t>
        <a:bodyPr/>
        <a:lstStyle/>
        <a:p>
          <a:r>
            <a:rPr lang="en-US" dirty="0" smtClean="0"/>
            <a:t>Modification Authority</a:t>
          </a:r>
          <a:endParaRPr lang="en-US" dirty="0"/>
        </a:p>
      </dgm:t>
    </dgm:pt>
    <dgm:pt modelId="{AEAB5C3A-53B8-4249-848A-DD4B8025C2CA}" type="parTrans" cxnId="{0E0E5589-E739-41F4-8C91-9CEC0739EB7B}">
      <dgm:prSet/>
      <dgm:spPr/>
      <dgm:t>
        <a:bodyPr/>
        <a:lstStyle/>
        <a:p>
          <a:endParaRPr lang="en-US"/>
        </a:p>
      </dgm:t>
    </dgm:pt>
    <dgm:pt modelId="{CC520017-41B1-44CF-94C7-A50D85F8D9AE}" type="sibTrans" cxnId="{0E0E5589-E739-41F4-8C91-9CEC0739EB7B}">
      <dgm:prSet/>
      <dgm:spPr/>
      <dgm:t>
        <a:bodyPr/>
        <a:lstStyle/>
        <a:p>
          <a:endParaRPr lang="en-US"/>
        </a:p>
      </dgm:t>
    </dgm:pt>
    <dgm:pt modelId="{849663F9-0B44-4AC8-B3A1-C4EAC11AA45C}">
      <dgm:prSet phldrT="[Text]"/>
      <dgm:spPr/>
      <dgm:t>
        <a:bodyPr/>
        <a:lstStyle/>
        <a:p>
          <a:r>
            <a:rPr lang="en-US" dirty="0" smtClean="0"/>
            <a:t>Non-Admin Power</a:t>
          </a:r>
          <a:endParaRPr lang="en-US" dirty="0"/>
        </a:p>
      </dgm:t>
    </dgm:pt>
    <dgm:pt modelId="{0F412D7B-7235-4AD0-9FF9-A251F0CDE6E3}" type="parTrans" cxnId="{7C1FFFEE-5DE5-4E1E-BB06-E936EBCE1D45}">
      <dgm:prSet/>
      <dgm:spPr/>
      <dgm:t>
        <a:bodyPr/>
        <a:lstStyle/>
        <a:p>
          <a:endParaRPr lang="en-US"/>
        </a:p>
      </dgm:t>
    </dgm:pt>
    <dgm:pt modelId="{D5989EC6-1616-4C31-A3DA-464EF6BC5D3C}" type="sibTrans" cxnId="{7C1FFFEE-5DE5-4E1E-BB06-E936EBCE1D45}">
      <dgm:prSet/>
      <dgm:spPr/>
      <dgm:t>
        <a:bodyPr/>
        <a:lstStyle/>
        <a:p>
          <a:endParaRPr lang="en-US"/>
        </a:p>
      </dgm:t>
    </dgm:pt>
    <dgm:pt modelId="{A12232CB-D448-4ACE-AA30-643DBE338D98}" type="pres">
      <dgm:prSet presAssocID="{DE7527BA-8CAE-4E14-9F0D-E64AEB775F41}" presName="Name0" presStyleCnt="0">
        <dgm:presLayoutVars>
          <dgm:chMax val="7"/>
          <dgm:resizeHandles val="exact"/>
        </dgm:presLayoutVars>
      </dgm:prSet>
      <dgm:spPr/>
    </dgm:pt>
    <dgm:pt modelId="{869019BC-4D8A-4139-8F91-82EE30E95E31}" type="pres">
      <dgm:prSet presAssocID="{DE7527BA-8CAE-4E14-9F0D-E64AEB775F41}" presName="comp1" presStyleCnt="0"/>
      <dgm:spPr/>
    </dgm:pt>
    <dgm:pt modelId="{007381DB-42CD-4E6D-9956-046B8D19B903}" type="pres">
      <dgm:prSet presAssocID="{DE7527BA-8CAE-4E14-9F0D-E64AEB775F41}" presName="circle1" presStyleLbl="node1" presStyleIdx="0" presStyleCnt="2"/>
      <dgm:spPr/>
      <dgm:t>
        <a:bodyPr/>
        <a:lstStyle/>
        <a:p>
          <a:endParaRPr lang="en-US"/>
        </a:p>
      </dgm:t>
    </dgm:pt>
    <dgm:pt modelId="{BBBC37E1-1F3F-4C1E-A1F1-7A6612320058}" type="pres">
      <dgm:prSet presAssocID="{DE7527BA-8CAE-4E14-9F0D-E64AEB775F41}" presName="c1text" presStyleLbl="node1" presStyleIdx="0" presStyleCnt="2">
        <dgm:presLayoutVars>
          <dgm:bulletEnabled val="1"/>
        </dgm:presLayoutVars>
      </dgm:prSet>
      <dgm:spPr/>
    </dgm:pt>
    <dgm:pt modelId="{32423EAA-7E51-458E-A234-D06702BA6357}" type="pres">
      <dgm:prSet presAssocID="{DE7527BA-8CAE-4E14-9F0D-E64AEB775F41}" presName="comp2" presStyleCnt="0"/>
      <dgm:spPr/>
    </dgm:pt>
    <dgm:pt modelId="{36CC34F9-C5BD-43B3-9EF1-3554BE4A6CE2}" type="pres">
      <dgm:prSet presAssocID="{DE7527BA-8CAE-4E14-9F0D-E64AEB775F41}" presName="circle2" presStyleLbl="node1" presStyleIdx="1" presStyleCnt="2"/>
      <dgm:spPr/>
      <dgm:t>
        <a:bodyPr/>
        <a:lstStyle/>
        <a:p>
          <a:endParaRPr lang="en-US"/>
        </a:p>
      </dgm:t>
    </dgm:pt>
    <dgm:pt modelId="{CAED792F-8CAD-4A08-82F1-C6B09557470B}" type="pres">
      <dgm:prSet presAssocID="{DE7527BA-8CAE-4E14-9F0D-E64AEB775F41}" presName="c2text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C1FFFEE-5DE5-4E1E-BB06-E936EBCE1D45}" srcId="{DE7527BA-8CAE-4E14-9F0D-E64AEB775F41}" destId="{849663F9-0B44-4AC8-B3A1-C4EAC11AA45C}" srcOrd="1" destOrd="0" parTransId="{0F412D7B-7235-4AD0-9FF9-A251F0CDE6E3}" sibTransId="{D5989EC6-1616-4C31-A3DA-464EF6BC5D3C}"/>
    <dgm:cxn modelId="{4FF66320-1788-4FC8-9215-4A660DC59B90}" type="presOf" srcId="{D994D89E-2141-427C-B2F0-BAE131044335}" destId="{007381DB-42CD-4E6D-9956-046B8D19B903}" srcOrd="0" destOrd="0" presId="urn:microsoft.com/office/officeart/2005/8/layout/venn2"/>
    <dgm:cxn modelId="{B39ECB47-2C8A-4DED-A86C-00A61CA9A8BD}" type="presOf" srcId="{849663F9-0B44-4AC8-B3A1-C4EAC11AA45C}" destId="{CAED792F-8CAD-4A08-82F1-C6B09557470B}" srcOrd="1" destOrd="0" presId="urn:microsoft.com/office/officeart/2005/8/layout/venn2"/>
    <dgm:cxn modelId="{8A1B4DFD-6656-4801-ADB7-E09FF8C0FF38}" type="presOf" srcId="{DE7527BA-8CAE-4E14-9F0D-E64AEB775F41}" destId="{A12232CB-D448-4ACE-AA30-643DBE338D98}" srcOrd="0" destOrd="0" presId="urn:microsoft.com/office/officeart/2005/8/layout/venn2"/>
    <dgm:cxn modelId="{20B24AE0-36FB-4CB9-8B2F-947F8FBFDBAE}" type="presOf" srcId="{849663F9-0B44-4AC8-B3A1-C4EAC11AA45C}" destId="{36CC34F9-C5BD-43B3-9EF1-3554BE4A6CE2}" srcOrd="0" destOrd="0" presId="urn:microsoft.com/office/officeart/2005/8/layout/venn2"/>
    <dgm:cxn modelId="{822C78D9-ADDE-4FFE-AD6C-2DDE97F118E9}" type="presOf" srcId="{D994D89E-2141-427C-B2F0-BAE131044335}" destId="{BBBC37E1-1F3F-4C1E-A1F1-7A6612320058}" srcOrd="1" destOrd="0" presId="urn:microsoft.com/office/officeart/2005/8/layout/venn2"/>
    <dgm:cxn modelId="{0E0E5589-E739-41F4-8C91-9CEC0739EB7B}" srcId="{DE7527BA-8CAE-4E14-9F0D-E64AEB775F41}" destId="{D994D89E-2141-427C-B2F0-BAE131044335}" srcOrd="0" destOrd="0" parTransId="{AEAB5C3A-53B8-4249-848A-DD4B8025C2CA}" sibTransId="{CC520017-41B1-44CF-94C7-A50D85F8D9AE}"/>
    <dgm:cxn modelId="{2BAB59BB-2011-4280-A071-2E50CDBE7D6D}" type="presParOf" srcId="{A12232CB-D448-4ACE-AA30-643DBE338D98}" destId="{869019BC-4D8A-4139-8F91-82EE30E95E31}" srcOrd="0" destOrd="0" presId="urn:microsoft.com/office/officeart/2005/8/layout/venn2"/>
    <dgm:cxn modelId="{DA26E7C7-869B-4B0F-8419-675A80F61D0F}" type="presParOf" srcId="{869019BC-4D8A-4139-8F91-82EE30E95E31}" destId="{007381DB-42CD-4E6D-9956-046B8D19B903}" srcOrd="0" destOrd="0" presId="urn:microsoft.com/office/officeart/2005/8/layout/venn2"/>
    <dgm:cxn modelId="{94CAEAC0-9CD4-4C46-A46F-66B625DB70CB}" type="presParOf" srcId="{869019BC-4D8A-4139-8F91-82EE30E95E31}" destId="{BBBC37E1-1F3F-4C1E-A1F1-7A6612320058}" srcOrd="1" destOrd="0" presId="urn:microsoft.com/office/officeart/2005/8/layout/venn2"/>
    <dgm:cxn modelId="{38D677CF-5AD9-4233-A40C-192028551F2F}" type="presParOf" srcId="{A12232CB-D448-4ACE-AA30-643DBE338D98}" destId="{32423EAA-7E51-458E-A234-D06702BA6357}" srcOrd="1" destOrd="0" presId="urn:microsoft.com/office/officeart/2005/8/layout/venn2"/>
    <dgm:cxn modelId="{413CE23E-A8D5-4B92-8C05-142ABC2D80AC}" type="presParOf" srcId="{32423EAA-7E51-458E-A234-D06702BA6357}" destId="{36CC34F9-C5BD-43B3-9EF1-3554BE4A6CE2}" srcOrd="0" destOrd="0" presId="urn:microsoft.com/office/officeart/2005/8/layout/venn2"/>
    <dgm:cxn modelId="{1801C0BB-F8D6-4D30-803C-C5B2BEF6D5E0}" type="presParOf" srcId="{32423EAA-7E51-458E-A234-D06702BA6357}" destId="{CAED792F-8CAD-4A08-82F1-C6B09557470B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E651C824-1C18-4EC9-B0D3-D4774D71CC3E}" type="doc">
      <dgm:prSet loTypeId="urn:microsoft.com/office/officeart/2009/3/layout/SpiralPicture" loCatId="pictur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7276DF3-9EFB-4EE7-8C67-7B1DBC785FC2}">
      <dgm:prSet/>
      <dgm:spPr/>
      <dgm:t>
        <a:bodyPr/>
        <a:lstStyle/>
        <a:p>
          <a:endParaRPr lang="en-US"/>
        </a:p>
      </dgm:t>
    </dgm:pt>
    <dgm:pt modelId="{F8EB4AEE-F5AA-41F8-862D-455A4018A4E6}" type="parTrans" cxnId="{8AB14809-F7F7-4B87-A2D3-FE6BB3A4CF69}">
      <dgm:prSet/>
      <dgm:spPr/>
      <dgm:t>
        <a:bodyPr/>
        <a:lstStyle/>
        <a:p>
          <a:endParaRPr lang="en-US"/>
        </a:p>
      </dgm:t>
    </dgm:pt>
    <dgm:pt modelId="{48C5041D-C87E-4690-AF7D-D17D79D6DFA6}" type="sibTrans" cxnId="{8AB14809-F7F7-4B87-A2D3-FE6BB3A4CF69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>
          <a:noFill/>
        </a:ln>
        <a:effectLst>
          <a:glow rad="63500">
            <a:schemeClr val="accent2">
              <a:satMod val="175000"/>
              <a:alpha val="40000"/>
            </a:schemeClr>
          </a:glow>
          <a:outerShdw blurRad="50800" dist="38100" dir="5400000" algn="t" rotWithShape="0">
            <a:prstClr val="black">
              <a:alpha val="40000"/>
            </a:prstClr>
          </a:outerShdw>
          <a:reflection blurRad="6350" stA="52000" endA="300" endPos="35000" dir="5400000" sy="-100000" algn="bl" rotWithShape="0"/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endParaRPr lang="en-US"/>
        </a:p>
      </dgm:t>
    </dgm:pt>
    <dgm:pt modelId="{38DB88BB-C8DD-42AD-B15F-C3114DDA99B7}">
      <dgm:prSet/>
      <dgm:spPr/>
      <dgm:t>
        <a:bodyPr/>
        <a:lstStyle/>
        <a:p>
          <a:endParaRPr lang="en-US"/>
        </a:p>
      </dgm:t>
    </dgm:pt>
    <dgm:pt modelId="{149AA326-AA51-4E8B-BBB3-EDC05B1C6A1A}" type="parTrans" cxnId="{418802AE-34B5-4F93-AC67-1ABD361875F3}">
      <dgm:prSet/>
      <dgm:spPr/>
      <dgm:t>
        <a:bodyPr/>
        <a:lstStyle/>
        <a:p>
          <a:endParaRPr lang="en-US"/>
        </a:p>
      </dgm:t>
    </dgm:pt>
    <dgm:pt modelId="{AAA9877E-CC69-476C-BF20-9137E8FA7207}" type="sibTrans" cxnId="{418802AE-34B5-4F93-AC67-1ABD361875F3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</dgm:spPr>
      <dgm:t>
        <a:bodyPr/>
        <a:lstStyle/>
        <a:p>
          <a:endParaRPr lang="en-US"/>
        </a:p>
      </dgm:t>
    </dgm:pt>
    <dgm:pt modelId="{61F9714F-E377-4134-B0A3-AB52490CC0C8}">
      <dgm:prSet/>
      <dgm:spPr/>
      <dgm:t>
        <a:bodyPr/>
        <a:lstStyle/>
        <a:p>
          <a:endParaRPr lang="en-US"/>
        </a:p>
      </dgm:t>
    </dgm:pt>
    <dgm:pt modelId="{1CA37EF1-3A50-4DDE-B8F3-4C9CD42F4AC3}" type="parTrans" cxnId="{19A8828D-7A0A-45FC-951B-8C6EFE87A652}">
      <dgm:prSet/>
      <dgm:spPr/>
      <dgm:t>
        <a:bodyPr/>
        <a:lstStyle/>
        <a:p>
          <a:endParaRPr lang="en-US"/>
        </a:p>
      </dgm:t>
    </dgm:pt>
    <dgm:pt modelId="{ADF571C1-609A-45AF-92B1-76A4DE3AB029}" type="sibTrans" cxnId="{19A8828D-7A0A-45FC-951B-8C6EFE87A652}">
      <dgm:prSet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effectLst>
          <a:reflection blurRad="6350" stA="52000" endA="300" endPos="35000" dir="5400000" sy="-100000" algn="bl" rotWithShape="0"/>
        </a:effectLst>
      </dgm:spPr>
      <dgm:t>
        <a:bodyPr/>
        <a:lstStyle/>
        <a:p>
          <a:endParaRPr lang="en-US"/>
        </a:p>
      </dgm:t>
    </dgm:pt>
    <dgm:pt modelId="{965D41A1-43C0-4EEF-9EFC-3E3ADAEE93BF}">
      <dgm:prSet/>
      <dgm:spPr/>
      <dgm:t>
        <a:bodyPr/>
        <a:lstStyle/>
        <a:p>
          <a:endParaRPr lang="en-US"/>
        </a:p>
      </dgm:t>
    </dgm:pt>
    <dgm:pt modelId="{625F378D-B42F-4D99-8ED0-46FBD8F03E31}" type="parTrans" cxnId="{B0813E1D-7D5B-4DBE-AA28-7DED70141DA0}">
      <dgm:prSet/>
      <dgm:spPr/>
      <dgm:t>
        <a:bodyPr/>
        <a:lstStyle/>
        <a:p>
          <a:endParaRPr lang="en-US"/>
        </a:p>
      </dgm:t>
    </dgm:pt>
    <dgm:pt modelId="{EEADDC82-8BAA-4A0F-A7C0-51E55C4A4EC1}" type="sibTrans" cxnId="{B0813E1D-7D5B-4DBE-AA28-7DED70141DA0}">
      <dgm:prSet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effectLst>
          <a:reflection blurRad="6350" stA="52000" endA="300" endPos="35000" dir="5400000" sy="-100000" algn="bl" rotWithShape="0"/>
        </a:effectLst>
      </dgm:spPr>
      <dgm:t>
        <a:bodyPr/>
        <a:lstStyle/>
        <a:p>
          <a:endParaRPr lang="en-US"/>
        </a:p>
      </dgm:t>
    </dgm:pt>
    <dgm:pt modelId="{02F9C2D8-7467-4E30-A82F-586D0EDA7E7F}">
      <dgm:prSet/>
      <dgm:spPr/>
      <dgm:t>
        <a:bodyPr/>
        <a:lstStyle/>
        <a:p>
          <a:endParaRPr lang="en-US"/>
        </a:p>
      </dgm:t>
    </dgm:pt>
    <dgm:pt modelId="{C8B1B845-8D62-454E-9A1F-4B0CED7830F7}" type="parTrans" cxnId="{6EC57A7B-DE7C-48D5-B3F4-DA8C0D802979}">
      <dgm:prSet/>
      <dgm:spPr/>
      <dgm:t>
        <a:bodyPr/>
        <a:lstStyle/>
        <a:p>
          <a:endParaRPr lang="en-US"/>
        </a:p>
      </dgm:t>
    </dgm:pt>
    <dgm:pt modelId="{D011EFA1-ACFD-48C1-9B48-66BA2D33FA0A}" type="sibTrans" cxnId="{6EC57A7B-DE7C-48D5-B3F4-DA8C0D802979}">
      <dgm:prSet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</dgm:spPr>
      <dgm:t>
        <a:bodyPr/>
        <a:lstStyle/>
        <a:p>
          <a:endParaRPr lang="en-US"/>
        </a:p>
      </dgm:t>
    </dgm:pt>
    <dgm:pt modelId="{1186546F-EE11-4F9F-AE4C-C67CE7AD8AFF}" type="pres">
      <dgm:prSet presAssocID="{E651C824-1C18-4EC9-B0D3-D4774D71CC3E}" presName="Name0" presStyleCnt="0">
        <dgm:presLayoutVars>
          <dgm:chMax val="5"/>
          <dgm:dir/>
        </dgm:presLayoutVars>
      </dgm:prSet>
      <dgm:spPr/>
    </dgm:pt>
    <dgm:pt modelId="{22DA89E4-1524-4A3E-8219-7658BDD06F80}" type="pres">
      <dgm:prSet presAssocID="{E651C824-1C18-4EC9-B0D3-D4774D71CC3E}" presName="picts" presStyleCnt="0"/>
      <dgm:spPr/>
    </dgm:pt>
    <dgm:pt modelId="{50108B7B-022C-48A6-9567-E85B8F6009FC}" type="pres">
      <dgm:prSet presAssocID="{E651C824-1C18-4EC9-B0D3-D4774D71CC3E}" presName="space1" presStyleCnt="0"/>
      <dgm:spPr/>
    </dgm:pt>
    <dgm:pt modelId="{D18028B0-634B-492F-8D0D-1A06A7932865}" type="pres">
      <dgm:prSet presAssocID="{E651C824-1C18-4EC9-B0D3-D4774D71CC3E}" presName="space2" presStyleCnt="0"/>
      <dgm:spPr/>
    </dgm:pt>
    <dgm:pt modelId="{8D5C3987-FC11-42D9-86F5-123D9B58AC2A}" type="pres">
      <dgm:prSet presAssocID="{48C5041D-C87E-4690-AF7D-D17D79D6DFA6}" presName="pictA1" presStyleCnt="0"/>
      <dgm:spPr/>
    </dgm:pt>
    <dgm:pt modelId="{E34AA4C6-BB8D-4E9C-B0C1-65BAA599C1A6}" type="pres">
      <dgm:prSet presAssocID="{48C5041D-C87E-4690-AF7D-D17D79D6DFA6}" presName="imageRepeatNode" presStyleLbl="alignNode1" presStyleIdx="0" presStyleCnt="5"/>
      <dgm:spPr/>
    </dgm:pt>
    <dgm:pt modelId="{B6D800D5-ED7C-4184-ACE6-04B0ADBFAF8C}" type="pres">
      <dgm:prSet presAssocID="{48C5041D-C87E-4690-AF7D-D17D79D6DFA6}" presName="oneDotPict" presStyleCnt="0"/>
      <dgm:spPr/>
    </dgm:pt>
    <dgm:pt modelId="{4E1C83EF-1AD4-4DBC-A3D0-36CADE7E0056}" type="pres">
      <dgm:prSet presAssocID="{48C5041D-C87E-4690-AF7D-D17D79D6DFA6}" presName="dotPict_11" presStyleLbl="solidFgAcc1" presStyleIdx="0" presStyleCnt="30"/>
      <dgm:spPr/>
    </dgm:pt>
    <dgm:pt modelId="{90346DA7-F5C0-4BA4-9D16-D5DB2E3D67D8}" type="pres">
      <dgm:prSet presAssocID="{AAA9877E-CC69-476C-BF20-9137E8FA7207}" presName="pictA2" presStyleCnt="0"/>
      <dgm:spPr/>
    </dgm:pt>
    <dgm:pt modelId="{087266DD-5DE9-48F4-BAC1-6C9F9473B44A}" type="pres">
      <dgm:prSet presAssocID="{AAA9877E-CC69-476C-BF20-9137E8FA7207}" presName="imageRepeatNode" presStyleLbl="alignNode1" presStyleIdx="1" presStyleCnt="5"/>
      <dgm:spPr/>
    </dgm:pt>
    <dgm:pt modelId="{40870FDC-8346-4763-873A-F3A345369539}" type="pres">
      <dgm:prSet presAssocID="{AAA9877E-CC69-476C-BF20-9137E8FA7207}" presName="twoDotsPict" presStyleCnt="0"/>
      <dgm:spPr/>
    </dgm:pt>
    <dgm:pt modelId="{FB1868E9-85BC-410A-8457-4D60E26E898B}" type="pres">
      <dgm:prSet presAssocID="{AAA9877E-CC69-476C-BF20-9137E8FA7207}" presName="dotPict_21" presStyleLbl="solidFgAcc1" presStyleIdx="1" presStyleCnt="30"/>
      <dgm:spPr/>
    </dgm:pt>
    <dgm:pt modelId="{D970E69F-7FE2-486B-B2C0-F9C1469C0BEC}" type="pres">
      <dgm:prSet presAssocID="{AAA9877E-CC69-476C-BF20-9137E8FA7207}" presName="dotPict_22" presStyleLbl="solidFgAcc1" presStyleIdx="2" presStyleCnt="30"/>
      <dgm:spPr/>
    </dgm:pt>
    <dgm:pt modelId="{8C8BFF24-7A61-45D0-A93A-5EEEBCB231E4}" type="pres">
      <dgm:prSet presAssocID="{ADF571C1-609A-45AF-92B1-76A4DE3AB029}" presName="pictA3" presStyleCnt="0"/>
      <dgm:spPr/>
    </dgm:pt>
    <dgm:pt modelId="{96DA5FF0-9682-462D-ABA9-1BF165CEBE58}" type="pres">
      <dgm:prSet presAssocID="{ADF571C1-609A-45AF-92B1-76A4DE3AB029}" presName="imageRepeatNode" presStyleLbl="alignNode1" presStyleIdx="2" presStyleCnt="5"/>
      <dgm:spPr/>
    </dgm:pt>
    <dgm:pt modelId="{3C7C8026-3375-47AC-96E7-F48046F64141}" type="pres">
      <dgm:prSet presAssocID="{ADF571C1-609A-45AF-92B1-76A4DE3AB029}" presName="threeDotsPict" presStyleCnt="0"/>
      <dgm:spPr/>
    </dgm:pt>
    <dgm:pt modelId="{CF9B3601-C72D-4D21-BC83-221BA18B69D2}" type="pres">
      <dgm:prSet presAssocID="{ADF571C1-609A-45AF-92B1-76A4DE3AB029}" presName="dotPict_31" presStyleLbl="solidFgAcc1" presStyleIdx="3" presStyleCnt="30"/>
      <dgm:spPr/>
    </dgm:pt>
    <dgm:pt modelId="{20979DA0-0CED-45F3-9ACA-C8430B81ADE4}" type="pres">
      <dgm:prSet presAssocID="{ADF571C1-609A-45AF-92B1-76A4DE3AB029}" presName="dotPict_32" presStyleLbl="solidFgAcc1" presStyleIdx="4" presStyleCnt="30"/>
      <dgm:spPr/>
    </dgm:pt>
    <dgm:pt modelId="{5F999A0D-4691-44A3-89DC-D2B6BF1F4983}" type="pres">
      <dgm:prSet presAssocID="{ADF571C1-609A-45AF-92B1-76A4DE3AB029}" presName="dotPict_33" presStyleLbl="solidFgAcc1" presStyleIdx="5" presStyleCnt="30"/>
      <dgm:spPr/>
    </dgm:pt>
    <dgm:pt modelId="{ABBB99CA-E550-4740-89D8-525DB0AF8F2F}" type="pres">
      <dgm:prSet presAssocID="{EEADDC82-8BAA-4A0F-A7C0-51E55C4A4EC1}" presName="pictA4" presStyleCnt="0"/>
      <dgm:spPr/>
    </dgm:pt>
    <dgm:pt modelId="{7AFEA511-ECB2-464D-B468-092AEAE9D633}" type="pres">
      <dgm:prSet presAssocID="{EEADDC82-8BAA-4A0F-A7C0-51E55C4A4EC1}" presName="imageRepeatNode" presStyleLbl="alignNode1" presStyleIdx="3" presStyleCnt="5"/>
      <dgm:spPr/>
    </dgm:pt>
    <dgm:pt modelId="{9C77BAFE-F7D5-4E97-882D-27CDC2A832D5}" type="pres">
      <dgm:prSet presAssocID="{EEADDC82-8BAA-4A0F-A7C0-51E55C4A4EC1}" presName="fourDotsPict" presStyleCnt="0"/>
      <dgm:spPr/>
    </dgm:pt>
    <dgm:pt modelId="{9D79A928-1D63-4F34-9E96-0C88E791CDA2}" type="pres">
      <dgm:prSet presAssocID="{EEADDC82-8BAA-4A0F-A7C0-51E55C4A4EC1}" presName="dotPict_41" presStyleLbl="solidFgAcc1" presStyleIdx="6" presStyleCnt="30"/>
      <dgm:spPr/>
    </dgm:pt>
    <dgm:pt modelId="{AAAE3146-FD4B-483A-AF41-2367827392FA}" type="pres">
      <dgm:prSet presAssocID="{EEADDC82-8BAA-4A0F-A7C0-51E55C4A4EC1}" presName="dotPict_42" presStyleLbl="solidFgAcc1" presStyleIdx="7" presStyleCnt="30"/>
      <dgm:spPr/>
    </dgm:pt>
    <dgm:pt modelId="{3EA39C61-2E08-40D9-BC4A-AEF8EBBAE415}" type="pres">
      <dgm:prSet presAssocID="{EEADDC82-8BAA-4A0F-A7C0-51E55C4A4EC1}" presName="dotPict_43" presStyleLbl="solidFgAcc1" presStyleIdx="8" presStyleCnt="30"/>
      <dgm:spPr/>
    </dgm:pt>
    <dgm:pt modelId="{758AA351-1BD5-46C1-B295-C0579810A3E4}" type="pres">
      <dgm:prSet presAssocID="{EEADDC82-8BAA-4A0F-A7C0-51E55C4A4EC1}" presName="dotPict_44" presStyleLbl="solidFgAcc1" presStyleIdx="9" presStyleCnt="30"/>
      <dgm:spPr/>
    </dgm:pt>
    <dgm:pt modelId="{CB74DA7A-6606-4CF6-B932-6FD38988BB1F}" type="pres">
      <dgm:prSet presAssocID="{D011EFA1-ACFD-48C1-9B48-66BA2D33FA0A}" presName="pictA5" presStyleCnt="0"/>
      <dgm:spPr/>
    </dgm:pt>
    <dgm:pt modelId="{E3BA589D-A033-4258-8347-7ACB3CDFFA17}" type="pres">
      <dgm:prSet presAssocID="{D011EFA1-ACFD-48C1-9B48-66BA2D33FA0A}" presName="imageRepeatNode" presStyleLbl="alignNode1" presStyleIdx="4" presStyleCnt="5"/>
      <dgm:spPr/>
    </dgm:pt>
    <dgm:pt modelId="{160026E4-962B-4270-A957-E9467C4187D0}" type="pres">
      <dgm:prSet presAssocID="{D011EFA1-ACFD-48C1-9B48-66BA2D33FA0A}" presName="fiveDotsPict" presStyleCnt="0"/>
      <dgm:spPr/>
    </dgm:pt>
    <dgm:pt modelId="{C59FA096-8989-47C0-8D13-A0CDB7FFB98A}" type="pres">
      <dgm:prSet presAssocID="{D011EFA1-ACFD-48C1-9B48-66BA2D33FA0A}" presName="dotPict_51" presStyleLbl="solidFgAcc1" presStyleIdx="10" presStyleCnt="30"/>
      <dgm:spPr/>
    </dgm:pt>
    <dgm:pt modelId="{C6F0F61F-1638-4D5D-A23E-691ACCCB90BB}" type="pres">
      <dgm:prSet presAssocID="{D011EFA1-ACFD-48C1-9B48-66BA2D33FA0A}" presName="dotPict_52" presStyleLbl="solidFgAcc1" presStyleIdx="11" presStyleCnt="30"/>
      <dgm:spPr/>
    </dgm:pt>
    <dgm:pt modelId="{D9D3C052-29D6-4AFE-B413-7B19B6C18D1D}" type="pres">
      <dgm:prSet presAssocID="{D011EFA1-ACFD-48C1-9B48-66BA2D33FA0A}" presName="dotPict_53" presStyleLbl="solidFgAcc1" presStyleIdx="12" presStyleCnt="30"/>
      <dgm:spPr/>
    </dgm:pt>
    <dgm:pt modelId="{26BCAD9D-593F-4741-98A4-7BE3BFF534D7}" type="pres">
      <dgm:prSet presAssocID="{D011EFA1-ACFD-48C1-9B48-66BA2D33FA0A}" presName="dotPict_54" presStyleLbl="solidFgAcc1" presStyleIdx="13" presStyleCnt="30"/>
      <dgm:spPr/>
    </dgm:pt>
    <dgm:pt modelId="{554F2BD4-A0F1-40C3-BE06-626D5156F62E}" type="pres">
      <dgm:prSet presAssocID="{D011EFA1-ACFD-48C1-9B48-66BA2D33FA0A}" presName="dotPict_55" presStyleLbl="solidFgAcc1" presStyleIdx="14" presStyleCnt="30"/>
      <dgm:spPr/>
    </dgm:pt>
    <dgm:pt modelId="{4E20D790-0DBF-49FE-957D-C95339959348}" type="pres">
      <dgm:prSet presAssocID="{E651C824-1C18-4EC9-B0D3-D4774D71CC3E}" presName="txLine" presStyleCnt="0"/>
      <dgm:spPr/>
    </dgm:pt>
    <dgm:pt modelId="{5AEFBC95-8E01-4E17-9B90-AEB8641E6769}" type="pres">
      <dgm:prSet presAssocID="{17276DF3-9EFB-4EE7-8C67-7B1DBC785FC2}" presName="oneDotTx" presStyleCnt="0"/>
      <dgm:spPr/>
    </dgm:pt>
    <dgm:pt modelId="{C80F66A0-E020-490D-9E78-AD9AED45492E}" type="pres">
      <dgm:prSet presAssocID="{17276DF3-9EFB-4EE7-8C67-7B1DBC785FC2}" presName="dotTx_11" presStyleLbl="solidFgAcc1" presStyleIdx="15" presStyleCnt="30"/>
      <dgm:spPr/>
    </dgm:pt>
    <dgm:pt modelId="{99BFC47B-DF77-476B-815F-707887E2315A}" type="pres">
      <dgm:prSet presAssocID="{17276DF3-9EFB-4EE7-8C67-7B1DBC785FC2}" presName="Name37" presStyleLbl="revTx" presStyleIdx="0" presStyleCnt="5">
        <dgm:presLayoutVars>
          <dgm:bulletEnabled val="1"/>
        </dgm:presLayoutVars>
      </dgm:prSet>
      <dgm:spPr/>
    </dgm:pt>
    <dgm:pt modelId="{3733CAC8-8901-498B-8DC6-28D35D1F29C4}" type="pres">
      <dgm:prSet presAssocID="{38DB88BB-C8DD-42AD-B15F-C3114DDA99B7}" presName="twoDotsTx" presStyleCnt="0"/>
      <dgm:spPr/>
    </dgm:pt>
    <dgm:pt modelId="{A06E1C0A-ACBB-432D-8D1A-9D3284473875}" type="pres">
      <dgm:prSet presAssocID="{38DB88BB-C8DD-42AD-B15F-C3114DDA99B7}" presName="dotTx_21" presStyleLbl="solidFgAcc1" presStyleIdx="16" presStyleCnt="30"/>
      <dgm:spPr/>
    </dgm:pt>
    <dgm:pt modelId="{8F9B07BB-142A-43CF-BA4B-DFC9C0537493}" type="pres">
      <dgm:prSet presAssocID="{38DB88BB-C8DD-42AD-B15F-C3114DDA99B7}" presName="dotTx_22" presStyleLbl="solidFgAcc1" presStyleIdx="17" presStyleCnt="30"/>
      <dgm:spPr/>
    </dgm:pt>
    <dgm:pt modelId="{EF3C1A18-B5A9-4D87-BDF7-2BFDE6C2F24D}" type="pres">
      <dgm:prSet presAssocID="{38DB88BB-C8DD-42AD-B15F-C3114DDA99B7}" presName="Name39" presStyleLbl="revTx" presStyleIdx="1" presStyleCnt="5">
        <dgm:presLayoutVars>
          <dgm:bulletEnabled val="1"/>
        </dgm:presLayoutVars>
      </dgm:prSet>
      <dgm:spPr/>
    </dgm:pt>
    <dgm:pt modelId="{7C54751E-54E7-4302-9641-A561A2E9ED83}" type="pres">
      <dgm:prSet presAssocID="{61F9714F-E377-4134-B0A3-AB52490CC0C8}" presName="threeDotsTx" presStyleCnt="0"/>
      <dgm:spPr/>
    </dgm:pt>
    <dgm:pt modelId="{9D7E9BEF-B64E-48D5-816F-7B2690AA980A}" type="pres">
      <dgm:prSet presAssocID="{61F9714F-E377-4134-B0A3-AB52490CC0C8}" presName="dotTx_31" presStyleLbl="solidFgAcc1" presStyleIdx="18" presStyleCnt="30"/>
      <dgm:spPr/>
    </dgm:pt>
    <dgm:pt modelId="{A04C8371-A19B-4894-B9C7-8C82EB0C6E9C}" type="pres">
      <dgm:prSet presAssocID="{61F9714F-E377-4134-B0A3-AB52490CC0C8}" presName="dotTx_32" presStyleLbl="solidFgAcc1" presStyleIdx="19" presStyleCnt="30"/>
      <dgm:spPr/>
    </dgm:pt>
    <dgm:pt modelId="{920E184D-08A9-48CB-87AF-D19A3FC59648}" type="pres">
      <dgm:prSet presAssocID="{61F9714F-E377-4134-B0A3-AB52490CC0C8}" presName="dotTx_33" presStyleLbl="solidFgAcc1" presStyleIdx="20" presStyleCnt="30"/>
      <dgm:spPr/>
    </dgm:pt>
    <dgm:pt modelId="{4C7CA7F4-C8F3-4FAB-83F4-8C5A014A23FA}" type="pres">
      <dgm:prSet presAssocID="{61F9714F-E377-4134-B0A3-AB52490CC0C8}" presName="Name41" presStyleLbl="revTx" presStyleIdx="2" presStyleCnt="5">
        <dgm:presLayoutVars>
          <dgm:bulletEnabled val="1"/>
        </dgm:presLayoutVars>
      </dgm:prSet>
      <dgm:spPr/>
    </dgm:pt>
    <dgm:pt modelId="{EA0DA193-0579-4A7B-BA5B-230EB44982D9}" type="pres">
      <dgm:prSet presAssocID="{965D41A1-43C0-4EEF-9EFC-3E3ADAEE93BF}" presName="fourDotsTx" presStyleCnt="0"/>
      <dgm:spPr/>
    </dgm:pt>
    <dgm:pt modelId="{D38672B4-2C8B-45B2-8C03-9C0D51C19330}" type="pres">
      <dgm:prSet presAssocID="{965D41A1-43C0-4EEF-9EFC-3E3ADAEE93BF}" presName="dotTx_41" presStyleLbl="solidFgAcc1" presStyleIdx="21" presStyleCnt="30"/>
      <dgm:spPr/>
    </dgm:pt>
    <dgm:pt modelId="{4D4871EF-9132-4999-A961-F7619D860E05}" type="pres">
      <dgm:prSet presAssocID="{965D41A1-43C0-4EEF-9EFC-3E3ADAEE93BF}" presName="dotTx_42" presStyleLbl="solidFgAcc1" presStyleIdx="22" presStyleCnt="30"/>
      <dgm:spPr/>
    </dgm:pt>
    <dgm:pt modelId="{E8C0124A-46D2-4CD1-AE90-32C0476A7129}" type="pres">
      <dgm:prSet presAssocID="{965D41A1-43C0-4EEF-9EFC-3E3ADAEE93BF}" presName="dotTx_43" presStyleLbl="solidFgAcc1" presStyleIdx="23" presStyleCnt="30"/>
      <dgm:spPr/>
    </dgm:pt>
    <dgm:pt modelId="{26AE3109-7946-427A-BDCC-6EFC44474C6D}" type="pres">
      <dgm:prSet presAssocID="{965D41A1-43C0-4EEF-9EFC-3E3ADAEE93BF}" presName="dotTx_44" presStyleLbl="solidFgAcc1" presStyleIdx="24" presStyleCnt="30"/>
      <dgm:spPr/>
    </dgm:pt>
    <dgm:pt modelId="{7C05554B-5BFA-4F94-AA66-C9A19ABE6C39}" type="pres">
      <dgm:prSet presAssocID="{965D41A1-43C0-4EEF-9EFC-3E3ADAEE93BF}" presName="Name43" presStyleLbl="revTx" presStyleIdx="3" presStyleCnt="5">
        <dgm:presLayoutVars>
          <dgm:bulletEnabled val="1"/>
        </dgm:presLayoutVars>
      </dgm:prSet>
      <dgm:spPr/>
    </dgm:pt>
    <dgm:pt modelId="{55F5E032-782E-4527-9F81-8FC11167BD58}" type="pres">
      <dgm:prSet presAssocID="{02F9C2D8-7467-4E30-A82F-586D0EDA7E7F}" presName="fiveDotsTx" presStyleCnt="0"/>
      <dgm:spPr/>
    </dgm:pt>
    <dgm:pt modelId="{F62445AA-6AFC-4716-8D62-6BFEA9A8A5B5}" type="pres">
      <dgm:prSet presAssocID="{02F9C2D8-7467-4E30-A82F-586D0EDA7E7F}" presName="dotTx_51" presStyleLbl="solidFgAcc1" presStyleIdx="25" presStyleCnt="30"/>
      <dgm:spPr/>
    </dgm:pt>
    <dgm:pt modelId="{9A34A683-C036-4F26-98DE-2B1CB7AD0C3E}" type="pres">
      <dgm:prSet presAssocID="{02F9C2D8-7467-4E30-A82F-586D0EDA7E7F}" presName="dotTx_52" presStyleLbl="solidFgAcc1" presStyleIdx="26" presStyleCnt="30"/>
      <dgm:spPr/>
    </dgm:pt>
    <dgm:pt modelId="{7126857C-C009-40D9-967E-6716FA8BCC01}" type="pres">
      <dgm:prSet presAssocID="{02F9C2D8-7467-4E30-A82F-586D0EDA7E7F}" presName="dotTx_53" presStyleLbl="solidFgAcc1" presStyleIdx="27" presStyleCnt="30"/>
      <dgm:spPr/>
    </dgm:pt>
    <dgm:pt modelId="{FA2829BD-8C1E-4BD4-826F-72E67EA78BED}" type="pres">
      <dgm:prSet presAssocID="{02F9C2D8-7467-4E30-A82F-586D0EDA7E7F}" presName="dotTx_54" presStyleLbl="solidFgAcc1" presStyleIdx="28" presStyleCnt="30"/>
      <dgm:spPr/>
    </dgm:pt>
    <dgm:pt modelId="{AF957C35-1DDF-45BB-863B-C22650D387D4}" type="pres">
      <dgm:prSet presAssocID="{02F9C2D8-7467-4E30-A82F-586D0EDA7E7F}" presName="dotTx_55" presStyleLbl="solidFgAcc1" presStyleIdx="29" presStyleCnt="30"/>
      <dgm:spPr/>
    </dgm:pt>
    <dgm:pt modelId="{DD0CDD18-B87E-4F85-B37E-D55D779A7EDE}" type="pres">
      <dgm:prSet presAssocID="{02F9C2D8-7467-4E30-A82F-586D0EDA7E7F}" presName="Name45" presStyleLbl="revTx" presStyleIdx="4" presStyleCnt="5">
        <dgm:presLayoutVars>
          <dgm:bulletEnabled val="1"/>
        </dgm:presLayoutVars>
      </dgm:prSet>
      <dgm:spPr/>
    </dgm:pt>
  </dgm:ptLst>
  <dgm:cxnLst>
    <dgm:cxn modelId="{6EC57A7B-DE7C-48D5-B3F4-DA8C0D802979}" srcId="{E651C824-1C18-4EC9-B0D3-D4774D71CC3E}" destId="{02F9C2D8-7467-4E30-A82F-586D0EDA7E7F}" srcOrd="4" destOrd="0" parTransId="{C8B1B845-8D62-454E-9A1F-4B0CED7830F7}" sibTransId="{D011EFA1-ACFD-48C1-9B48-66BA2D33FA0A}"/>
    <dgm:cxn modelId="{5DDBCD67-82B3-4297-93BF-CBAACF3EBA77}" type="presOf" srcId="{61F9714F-E377-4134-B0A3-AB52490CC0C8}" destId="{4C7CA7F4-C8F3-4FAB-83F4-8C5A014A23FA}" srcOrd="0" destOrd="0" presId="urn:microsoft.com/office/officeart/2009/3/layout/SpiralPicture"/>
    <dgm:cxn modelId="{8AB14809-F7F7-4B87-A2D3-FE6BB3A4CF69}" srcId="{E651C824-1C18-4EC9-B0D3-D4774D71CC3E}" destId="{17276DF3-9EFB-4EE7-8C67-7B1DBC785FC2}" srcOrd="0" destOrd="0" parTransId="{F8EB4AEE-F5AA-41F8-862D-455A4018A4E6}" sibTransId="{48C5041D-C87E-4690-AF7D-D17D79D6DFA6}"/>
    <dgm:cxn modelId="{705C73F2-417F-41B2-A59A-5F3E3B04BC0F}" type="presOf" srcId="{EEADDC82-8BAA-4A0F-A7C0-51E55C4A4EC1}" destId="{7AFEA511-ECB2-464D-B468-092AEAE9D633}" srcOrd="0" destOrd="0" presId="urn:microsoft.com/office/officeart/2009/3/layout/SpiralPicture"/>
    <dgm:cxn modelId="{EC4366A9-8C5E-41EC-B129-53EAFA93E37E}" type="presOf" srcId="{D011EFA1-ACFD-48C1-9B48-66BA2D33FA0A}" destId="{E3BA589D-A033-4258-8347-7ACB3CDFFA17}" srcOrd="0" destOrd="0" presId="urn:microsoft.com/office/officeart/2009/3/layout/SpiralPicture"/>
    <dgm:cxn modelId="{418802AE-34B5-4F93-AC67-1ABD361875F3}" srcId="{E651C824-1C18-4EC9-B0D3-D4774D71CC3E}" destId="{38DB88BB-C8DD-42AD-B15F-C3114DDA99B7}" srcOrd="1" destOrd="0" parTransId="{149AA326-AA51-4E8B-BBB3-EDC05B1C6A1A}" sibTransId="{AAA9877E-CC69-476C-BF20-9137E8FA7207}"/>
    <dgm:cxn modelId="{19A8828D-7A0A-45FC-951B-8C6EFE87A652}" srcId="{E651C824-1C18-4EC9-B0D3-D4774D71CC3E}" destId="{61F9714F-E377-4134-B0A3-AB52490CC0C8}" srcOrd="2" destOrd="0" parTransId="{1CA37EF1-3A50-4DDE-B8F3-4C9CD42F4AC3}" sibTransId="{ADF571C1-609A-45AF-92B1-76A4DE3AB029}"/>
    <dgm:cxn modelId="{0CF5D7CE-60D3-4A6B-8E24-1E12D047671E}" type="presOf" srcId="{ADF571C1-609A-45AF-92B1-76A4DE3AB029}" destId="{96DA5FF0-9682-462D-ABA9-1BF165CEBE58}" srcOrd="0" destOrd="0" presId="urn:microsoft.com/office/officeart/2009/3/layout/SpiralPicture"/>
    <dgm:cxn modelId="{B5EEE96D-6A49-4AD3-A3B7-D7FCE49877EA}" type="presOf" srcId="{17276DF3-9EFB-4EE7-8C67-7B1DBC785FC2}" destId="{99BFC47B-DF77-476B-815F-707887E2315A}" srcOrd="0" destOrd="0" presId="urn:microsoft.com/office/officeart/2009/3/layout/SpiralPicture"/>
    <dgm:cxn modelId="{9D8EC049-660B-4A5A-BD1C-9EE0A163F117}" type="presOf" srcId="{AAA9877E-CC69-476C-BF20-9137E8FA7207}" destId="{087266DD-5DE9-48F4-BAC1-6C9F9473B44A}" srcOrd="0" destOrd="0" presId="urn:microsoft.com/office/officeart/2009/3/layout/SpiralPicture"/>
    <dgm:cxn modelId="{B0813E1D-7D5B-4DBE-AA28-7DED70141DA0}" srcId="{E651C824-1C18-4EC9-B0D3-D4774D71CC3E}" destId="{965D41A1-43C0-4EEF-9EFC-3E3ADAEE93BF}" srcOrd="3" destOrd="0" parTransId="{625F378D-B42F-4D99-8ED0-46FBD8F03E31}" sibTransId="{EEADDC82-8BAA-4A0F-A7C0-51E55C4A4EC1}"/>
    <dgm:cxn modelId="{131062AD-D37A-4399-B529-45668719E408}" type="presOf" srcId="{38DB88BB-C8DD-42AD-B15F-C3114DDA99B7}" destId="{EF3C1A18-B5A9-4D87-BDF7-2BFDE6C2F24D}" srcOrd="0" destOrd="0" presId="urn:microsoft.com/office/officeart/2009/3/layout/SpiralPicture"/>
    <dgm:cxn modelId="{0BF7B50D-3850-49C5-9E96-41C070173CAD}" type="presOf" srcId="{02F9C2D8-7467-4E30-A82F-586D0EDA7E7F}" destId="{DD0CDD18-B87E-4F85-B37E-D55D779A7EDE}" srcOrd="0" destOrd="0" presId="urn:microsoft.com/office/officeart/2009/3/layout/SpiralPicture"/>
    <dgm:cxn modelId="{BD33744C-4A42-4457-8CF2-F56F09087A15}" type="presOf" srcId="{965D41A1-43C0-4EEF-9EFC-3E3ADAEE93BF}" destId="{7C05554B-5BFA-4F94-AA66-C9A19ABE6C39}" srcOrd="0" destOrd="0" presId="urn:microsoft.com/office/officeart/2009/3/layout/SpiralPicture"/>
    <dgm:cxn modelId="{727A4B1F-73C8-4454-8E0F-75F6505741B7}" type="presOf" srcId="{E651C824-1C18-4EC9-B0D3-D4774D71CC3E}" destId="{1186546F-EE11-4F9F-AE4C-C67CE7AD8AFF}" srcOrd="0" destOrd="0" presId="urn:microsoft.com/office/officeart/2009/3/layout/SpiralPicture"/>
    <dgm:cxn modelId="{B73AF376-9D01-4307-9F49-64FAEEE8D5BA}" type="presOf" srcId="{48C5041D-C87E-4690-AF7D-D17D79D6DFA6}" destId="{E34AA4C6-BB8D-4E9C-B0C1-65BAA599C1A6}" srcOrd="0" destOrd="0" presId="urn:microsoft.com/office/officeart/2009/3/layout/SpiralPicture"/>
    <dgm:cxn modelId="{5D2BB205-DBF8-4373-8DB0-9A780388F168}" type="presParOf" srcId="{1186546F-EE11-4F9F-AE4C-C67CE7AD8AFF}" destId="{22DA89E4-1524-4A3E-8219-7658BDD06F80}" srcOrd="0" destOrd="0" presId="urn:microsoft.com/office/officeart/2009/3/layout/SpiralPicture"/>
    <dgm:cxn modelId="{5F2C3AED-FAD2-4784-803C-CA795D329941}" type="presParOf" srcId="{22DA89E4-1524-4A3E-8219-7658BDD06F80}" destId="{50108B7B-022C-48A6-9567-E85B8F6009FC}" srcOrd="0" destOrd="0" presId="urn:microsoft.com/office/officeart/2009/3/layout/SpiralPicture"/>
    <dgm:cxn modelId="{34D243CF-C92E-4A23-9F95-7F5107BF1DE5}" type="presParOf" srcId="{22DA89E4-1524-4A3E-8219-7658BDD06F80}" destId="{D18028B0-634B-492F-8D0D-1A06A7932865}" srcOrd="1" destOrd="0" presId="urn:microsoft.com/office/officeart/2009/3/layout/SpiralPicture"/>
    <dgm:cxn modelId="{40DF594C-4214-44A0-A632-A925CBF83788}" type="presParOf" srcId="{22DA89E4-1524-4A3E-8219-7658BDD06F80}" destId="{8D5C3987-FC11-42D9-86F5-123D9B58AC2A}" srcOrd="2" destOrd="0" presId="urn:microsoft.com/office/officeart/2009/3/layout/SpiralPicture"/>
    <dgm:cxn modelId="{8F4A5478-6BB8-42DB-B79E-413B506D5259}" type="presParOf" srcId="{8D5C3987-FC11-42D9-86F5-123D9B58AC2A}" destId="{E34AA4C6-BB8D-4E9C-B0C1-65BAA599C1A6}" srcOrd="0" destOrd="0" presId="urn:microsoft.com/office/officeart/2009/3/layout/SpiralPicture"/>
    <dgm:cxn modelId="{9E2C4009-7460-49B7-8A77-73CA68E05C51}" type="presParOf" srcId="{22DA89E4-1524-4A3E-8219-7658BDD06F80}" destId="{B6D800D5-ED7C-4184-ACE6-04B0ADBFAF8C}" srcOrd="3" destOrd="0" presId="urn:microsoft.com/office/officeart/2009/3/layout/SpiralPicture"/>
    <dgm:cxn modelId="{68852A89-E00C-4076-B191-8FF850C1C654}" type="presParOf" srcId="{B6D800D5-ED7C-4184-ACE6-04B0ADBFAF8C}" destId="{4E1C83EF-1AD4-4DBC-A3D0-36CADE7E0056}" srcOrd="0" destOrd="0" presId="urn:microsoft.com/office/officeart/2009/3/layout/SpiralPicture"/>
    <dgm:cxn modelId="{BEB5B4C1-2E6E-4872-BFD2-6A05C79C33AA}" type="presParOf" srcId="{22DA89E4-1524-4A3E-8219-7658BDD06F80}" destId="{90346DA7-F5C0-4BA4-9D16-D5DB2E3D67D8}" srcOrd="4" destOrd="0" presId="urn:microsoft.com/office/officeart/2009/3/layout/SpiralPicture"/>
    <dgm:cxn modelId="{F544AA5D-2B15-41DA-B458-66CF45EF3DC7}" type="presParOf" srcId="{90346DA7-F5C0-4BA4-9D16-D5DB2E3D67D8}" destId="{087266DD-5DE9-48F4-BAC1-6C9F9473B44A}" srcOrd="0" destOrd="0" presId="urn:microsoft.com/office/officeart/2009/3/layout/SpiralPicture"/>
    <dgm:cxn modelId="{F2983ADD-CE30-4F22-9B41-F94109C6734F}" type="presParOf" srcId="{22DA89E4-1524-4A3E-8219-7658BDD06F80}" destId="{40870FDC-8346-4763-873A-F3A345369539}" srcOrd="5" destOrd="0" presId="urn:microsoft.com/office/officeart/2009/3/layout/SpiralPicture"/>
    <dgm:cxn modelId="{C1DCF6BF-A757-41E3-A24E-231AD03F1D78}" type="presParOf" srcId="{40870FDC-8346-4763-873A-F3A345369539}" destId="{FB1868E9-85BC-410A-8457-4D60E26E898B}" srcOrd="0" destOrd="0" presId="urn:microsoft.com/office/officeart/2009/3/layout/SpiralPicture"/>
    <dgm:cxn modelId="{AB816510-A9A6-4BD2-B695-9661FF16E988}" type="presParOf" srcId="{40870FDC-8346-4763-873A-F3A345369539}" destId="{D970E69F-7FE2-486B-B2C0-F9C1469C0BEC}" srcOrd="1" destOrd="0" presId="urn:microsoft.com/office/officeart/2009/3/layout/SpiralPicture"/>
    <dgm:cxn modelId="{F0477E6A-533B-40C0-8A9F-8A5D34620859}" type="presParOf" srcId="{22DA89E4-1524-4A3E-8219-7658BDD06F80}" destId="{8C8BFF24-7A61-45D0-A93A-5EEEBCB231E4}" srcOrd="6" destOrd="0" presId="urn:microsoft.com/office/officeart/2009/3/layout/SpiralPicture"/>
    <dgm:cxn modelId="{C15E6504-23D8-454B-A0D6-66A0169AC257}" type="presParOf" srcId="{8C8BFF24-7A61-45D0-A93A-5EEEBCB231E4}" destId="{96DA5FF0-9682-462D-ABA9-1BF165CEBE58}" srcOrd="0" destOrd="0" presId="urn:microsoft.com/office/officeart/2009/3/layout/SpiralPicture"/>
    <dgm:cxn modelId="{36DDFBEC-CD60-4902-9355-98277CB23A8C}" type="presParOf" srcId="{22DA89E4-1524-4A3E-8219-7658BDD06F80}" destId="{3C7C8026-3375-47AC-96E7-F48046F64141}" srcOrd="7" destOrd="0" presId="urn:microsoft.com/office/officeart/2009/3/layout/SpiralPicture"/>
    <dgm:cxn modelId="{1E17E78D-8B78-4055-B2B7-0CE281D75E42}" type="presParOf" srcId="{3C7C8026-3375-47AC-96E7-F48046F64141}" destId="{CF9B3601-C72D-4D21-BC83-221BA18B69D2}" srcOrd="0" destOrd="0" presId="urn:microsoft.com/office/officeart/2009/3/layout/SpiralPicture"/>
    <dgm:cxn modelId="{AB04F1DF-57B0-42B4-8596-5B36982B1D97}" type="presParOf" srcId="{3C7C8026-3375-47AC-96E7-F48046F64141}" destId="{20979DA0-0CED-45F3-9ACA-C8430B81ADE4}" srcOrd="1" destOrd="0" presId="urn:microsoft.com/office/officeart/2009/3/layout/SpiralPicture"/>
    <dgm:cxn modelId="{87B155EA-3FAC-4F0F-8416-3B7F163356D7}" type="presParOf" srcId="{3C7C8026-3375-47AC-96E7-F48046F64141}" destId="{5F999A0D-4691-44A3-89DC-D2B6BF1F4983}" srcOrd="2" destOrd="0" presId="urn:microsoft.com/office/officeart/2009/3/layout/SpiralPicture"/>
    <dgm:cxn modelId="{1E22F713-DB5B-4DDD-8904-07AF80F7D001}" type="presParOf" srcId="{22DA89E4-1524-4A3E-8219-7658BDD06F80}" destId="{ABBB99CA-E550-4740-89D8-525DB0AF8F2F}" srcOrd="8" destOrd="0" presId="urn:microsoft.com/office/officeart/2009/3/layout/SpiralPicture"/>
    <dgm:cxn modelId="{1B101C13-A1CE-4D60-9625-DA473F5DBF39}" type="presParOf" srcId="{ABBB99CA-E550-4740-89D8-525DB0AF8F2F}" destId="{7AFEA511-ECB2-464D-B468-092AEAE9D633}" srcOrd="0" destOrd="0" presId="urn:microsoft.com/office/officeart/2009/3/layout/SpiralPicture"/>
    <dgm:cxn modelId="{148AFAEA-9CBB-445A-B03B-63EFEFC93697}" type="presParOf" srcId="{22DA89E4-1524-4A3E-8219-7658BDD06F80}" destId="{9C77BAFE-F7D5-4E97-882D-27CDC2A832D5}" srcOrd="9" destOrd="0" presId="urn:microsoft.com/office/officeart/2009/3/layout/SpiralPicture"/>
    <dgm:cxn modelId="{39195902-0A23-4632-ABFE-E849E17B1923}" type="presParOf" srcId="{9C77BAFE-F7D5-4E97-882D-27CDC2A832D5}" destId="{9D79A928-1D63-4F34-9E96-0C88E791CDA2}" srcOrd="0" destOrd="0" presId="urn:microsoft.com/office/officeart/2009/3/layout/SpiralPicture"/>
    <dgm:cxn modelId="{BBF89349-76BB-4ECA-B384-AAB9D52ED450}" type="presParOf" srcId="{9C77BAFE-F7D5-4E97-882D-27CDC2A832D5}" destId="{AAAE3146-FD4B-483A-AF41-2367827392FA}" srcOrd="1" destOrd="0" presId="urn:microsoft.com/office/officeart/2009/3/layout/SpiralPicture"/>
    <dgm:cxn modelId="{5A06B08F-6080-4A79-9535-EB94FBD6C8EF}" type="presParOf" srcId="{9C77BAFE-F7D5-4E97-882D-27CDC2A832D5}" destId="{3EA39C61-2E08-40D9-BC4A-AEF8EBBAE415}" srcOrd="2" destOrd="0" presId="urn:microsoft.com/office/officeart/2009/3/layout/SpiralPicture"/>
    <dgm:cxn modelId="{979DEFB8-5352-4A85-A77D-66429E935787}" type="presParOf" srcId="{9C77BAFE-F7D5-4E97-882D-27CDC2A832D5}" destId="{758AA351-1BD5-46C1-B295-C0579810A3E4}" srcOrd="3" destOrd="0" presId="urn:microsoft.com/office/officeart/2009/3/layout/SpiralPicture"/>
    <dgm:cxn modelId="{AD3DB78E-7E04-418D-BE09-C06E8509A10D}" type="presParOf" srcId="{22DA89E4-1524-4A3E-8219-7658BDD06F80}" destId="{CB74DA7A-6606-4CF6-B932-6FD38988BB1F}" srcOrd="10" destOrd="0" presId="urn:microsoft.com/office/officeart/2009/3/layout/SpiralPicture"/>
    <dgm:cxn modelId="{64C88891-9388-47CE-BE6E-EA702B33CA68}" type="presParOf" srcId="{CB74DA7A-6606-4CF6-B932-6FD38988BB1F}" destId="{E3BA589D-A033-4258-8347-7ACB3CDFFA17}" srcOrd="0" destOrd="0" presId="urn:microsoft.com/office/officeart/2009/3/layout/SpiralPicture"/>
    <dgm:cxn modelId="{CA827D31-A7CF-40C5-9E07-EB27B0D3796B}" type="presParOf" srcId="{22DA89E4-1524-4A3E-8219-7658BDD06F80}" destId="{160026E4-962B-4270-A957-E9467C4187D0}" srcOrd="11" destOrd="0" presId="urn:microsoft.com/office/officeart/2009/3/layout/SpiralPicture"/>
    <dgm:cxn modelId="{D1D07EE3-5AA6-408A-85B4-93CE5C90ECD2}" type="presParOf" srcId="{160026E4-962B-4270-A957-E9467C4187D0}" destId="{C59FA096-8989-47C0-8D13-A0CDB7FFB98A}" srcOrd="0" destOrd="0" presId="urn:microsoft.com/office/officeart/2009/3/layout/SpiralPicture"/>
    <dgm:cxn modelId="{06EF4BC9-0DBE-4635-900A-2F22A2256A50}" type="presParOf" srcId="{160026E4-962B-4270-A957-E9467C4187D0}" destId="{C6F0F61F-1638-4D5D-A23E-691ACCCB90BB}" srcOrd="1" destOrd="0" presId="urn:microsoft.com/office/officeart/2009/3/layout/SpiralPicture"/>
    <dgm:cxn modelId="{DF36C44F-28F0-44CB-AC63-D9D29DBB1913}" type="presParOf" srcId="{160026E4-962B-4270-A957-E9467C4187D0}" destId="{D9D3C052-29D6-4AFE-B413-7B19B6C18D1D}" srcOrd="2" destOrd="0" presId="urn:microsoft.com/office/officeart/2009/3/layout/SpiralPicture"/>
    <dgm:cxn modelId="{72A4EDA1-194C-4F90-A4CA-3D19DC6841D5}" type="presParOf" srcId="{160026E4-962B-4270-A957-E9467C4187D0}" destId="{26BCAD9D-593F-4741-98A4-7BE3BFF534D7}" srcOrd="3" destOrd="0" presId="urn:microsoft.com/office/officeart/2009/3/layout/SpiralPicture"/>
    <dgm:cxn modelId="{894ED0F0-0202-41A0-A761-B2CF2A9828A3}" type="presParOf" srcId="{160026E4-962B-4270-A957-E9467C4187D0}" destId="{554F2BD4-A0F1-40C3-BE06-626D5156F62E}" srcOrd="4" destOrd="0" presId="urn:microsoft.com/office/officeart/2009/3/layout/SpiralPicture"/>
    <dgm:cxn modelId="{827E7308-E8AB-4DA2-8AD7-14BB509A34DF}" type="presParOf" srcId="{1186546F-EE11-4F9F-AE4C-C67CE7AD8AFF}" destId="{4E20D790-0DBF-49FE-957D-C95339959348}" srcOrd="1" destOrd="0" presId="urn:microsoft.com/office/officeart/2009/3/layout/SpiralPicture"/>
    <dgm:cxn modelId="{7122484B-2831-4114-BE7F-691794401019}" type="presParOf" srcId="{4E20D790-0DBF-49FE-957D-C95339959348}" destId="{5AEFBC95-8E01-4E17-9B90-AEB8641E6769}" srcOrd="0" destOrd="0" presId="urn:microsoft.com/office/officeart/2009/3/layout/SpiralPicture"/>
    <dgm:cxn modelId="{0F1EE411-F1DF-43CF-ABBA-9D36E68B2EF0}" type="presParOf" srcId="{5AEFBC95-8E01-4E17-9B90-AEB8641E6769}" destId="{C80F66A0-E020-490D-9E78-AD9AED45492E}" srcOrd="0" destOrd="0" presId="urn:microsoft.com/office/officeart/2009/3/layout/SpiralPicture"/>
    <dgm:cxn modelId="{FAA66136-67D1-475A-891E-7148709B0DB7}" type="presParOf" srcId="{4E20D790-0DBF-49FE-957D-C95339959348}" destId="{99BFC47B-DF77-476B-815F-707887E2315A}" srcOrd="1" destOrd="0" presId="urn:microsoft.com/office/officeart/2009/3/layout/SpiralPicture"/>
    <dgm:cxn modelId="{977766A1-7FE5-4EB1-A22E-CBF07E09C3CF}" type="presParOf" srcId="{4E20D790-0DBF-49FE-957D-C95339959348}" destId="{3733CAC8-8901-498B-8DC6-28D35D1F29C4}" srcOrd="2" destOrd="0" presId="urn:microsoft.com/office/officeart/2009/3/layout/SpiralPicture"/>
    <dgm:cxn modelId="{E5945C26-EFFA-4637-A35A-69A92130BD1D}" type="presParOf" srcId="{3733CAC8-8901-498B-8DC6-28D35D1F29C4}" destId="{A06E1C0A-ACBB-432D-8D1A-9D3284473875}" srcOrd="0" destOrd="0" presId="urn:microsoft.com/office/officeart/2009/3/layout/SpiralPicture"/>
    <dgm:cxn modelId="{42E01CD8-A8E3-435A-B231-058C48E6694E}" type="presParOf" srcId="{3733CAC8-8901-498B-8DC6-28D35D1F29C4}" destId="{8F9B07BB-142A-43CF-BA4B-DFC9C0537493}" srcOrd="1" destOrd="0" presId="urn:microsoft.com/office/officeart/2009/3/layout/SpiralPicture"/>
    <dgm:cxn modelId="{4F5AF943-23BE-4E55-BC49-12F27AC8C920}" type="presParOf" srcId="{4E20D790-0DBF-49FE-957D-C95339959348}" destId="{EF3C1A18-B5A9-4D87-BDF7-2BFDE6C2F24D}" srcOrd="3" destOrd="0" presId="urn:microsoft.com/office/officeart/2009/3/layout/SpiralPicture"/>
    <dgm:cxn modelId="{6D37488D-1547-40FF-8B5F-A91A27D81595}" type="presParOf" srcId="{4E20D790-0DBF-49FE-957D-C95339959348}" destId="{7C54751E-54E7-4302-9641-A561A2E9ED83}" srcOrd="4" destOrd="0" presId="urn:microsoft.com/office/officeart/2009/3/layout/SpiralPicture"/>
    <dgm:cxn modelId="{9E74B993-24A7-44D0-B04D-08402DA4444C}" type="presParOf" srcId="{7C54751E-54E7-4302-9641-A561A2E9ED83}" destId="{9D7E9BEF-B64E-48D5-816F-7B2690AA980A}" srcOrd="0" destOrd="0" presId="urn:microsoft.com/office/officeart/2009/3/layout/SpiralPicture"/>
    <dgm:cxn modelId="{2BA51B4F-079E-4C83-9713-02BD57819757}" type="presParOf" srcId="{7C54751E-54E7-4302-9641-A561A2E9ED83}" destId="{A04C8371-A19B-4894-B9C7-8C82EB0C6E9C}" srcOrd="1" destOrd="0" presId="urn:microsoft.com/office/officeart/2009/3/layout/SpiralPicture"/>
    <dgm:cxn modelId="{11EF9CC1-17D8-4C6B-B4F4-CA6B3F500FB6}" type="presParOf" srcId="{7C54751E-54E7-4302-9641-A561A2E9ED83}" destId="{920E184D-08A9-48CB-87AF-D19A3FC59648}" srcOrd="2" destOrd="0" presId="urn:microsoft.com/office/officeart/2009/3/layout/SpiralPicture"/>
    <dgm:cxn modelId="{9A6D10F0-CFA1-4D9F-B2C8-42F258E88D0E}" type="presParOf" srcId="{4E20D790-0DBF-49FE-957D-C95339959348}" destId="{4C7CA7F4-C8F3-4FAB-83F4-8C5A014A23FA}" srcOrd="5" destOrd="0" presId="urn:microsoft.com/office/officeart/2009/3/layout/SpiralPicture"/>
    <dgm:cxn modelId="{6F5CB62F-9539-4A6C-9578-F3CA9C566FF5}" type="presParOf" srcId="{4E20D790-0DBF-49FE-957D-C95339959348}" destId="{EA0DA193-0579-4A7B-BA5B-230EB44982D9}" srcOrd="6" destOrd="0" presId="urn:microsoft.com/office/officeart/2009/3/layout/SpiralPicture"/>
    <dgm:cxn modelId="{BF86BE9D-2FC1-4F8D-9FEF-DF91619D730A}" type="presParOf" srcId="{EA0DA193-0579-4A7B-BA5B-230EB44982D9}" destId="{D38672B4-2C8B-45B2-8C03-9C0D51C19330}" srcOrd="0" destOrd="0" presId="urn:microsoft.com/office/officeart/2009/3/layout/SpiralPicture"/>
    <dgm:cxn modelId="{528E28AE-A2CB-4F07-816A-FDDC930AF7DE}" type="presParOf" srcId="{EA0DA193-0579-4A7B-BA5B-230EB44982D9}" destId="{4D4871EF-9132-4999-A961-F7619D860E05}" srcOrd="1" destOrd="0" presId="urn:microsoft.com/office/officeart/2009/3/layout/SpiralPicture"/>
    <dgm:cxn modelId="{973225D3-FFAB-491D-B42F-02A33C631223}" type="presParOf" srcId="{EA0DA193-0579-4A7B-BA5B-230EB44982D9}" destId="{E8C0124A-46D2-4CD1-AE90-32C0476A7129}" srcOrd="2" destOrd="0" presId="urn:microsoft.com/office/officeart/2009/3/layout/SpiralPicture"/>
    <dgm:cxn modelId="{B2842E24-B7CC-4C0C-959E-EC5103EA1767}" type="presParOf" srcId="{EA0DA193-0579-4A7B-BA5B-230EB44982D9}" destId="{26AE3109-7946-427A-BDCC-6EFC44474C6D}" srcOrd="3" destOrd="0" presId="urn:microsoft.com/office/officeart/2009/3/layout/SpiralPicture"/>
    <dgm:cxn modelId="{6EE36746-2E47-434C-AD98-82A5BD9572DD}" type="presParOf" srcId="{4E20D790-0DBF-49FE-957D-C95339959348}" destId="{7C05554B-5BFA-4F94-AA66-C9A19ABE6C39}" srcOrd="7" destOrd="0" presId="urn:microsoft.com/office/officeart/2009/3/layout/SpiralPicture"/>
    <dgm:cxn modelId="{CFA71733-11EA-4298-BEF8-EE847FF21FEC}" type="presParOf" srcId="{4E20D790-0DBF-49FE-957D-C95339959348}" destId="{55F5E032-782E-4527-9F81-8FC11167BD58}" srcOrd="8" destOrd="0" presId="urn:microsoft.com/office/officeart/2009/3/layout/SpiralPicture"/>
    <dgm:cxn modelId="{ACDA12B9-E51E-47FB-A82B-A8AB7E8F825D}" type="presParOf" srcId="{55F5E032-782E-4527-9F81-8FC11167BD58}" destId="{F62445AA-6AFC-4716-8D62-6BFEA9A8A5B5}" srcOrd="0" destOrd="0" presId="urn:microsoft.com/office/officeart/2009/3/layout/SpiralPicture"/>
    <dgm:cxn modelId="{592A7035-9405-4C28-AE21-3E79B5820203}" type="presParOf" srcId="{55F5E032-782E-4527-9F81-8FC11167BD58}" destId="{9A34A683-C036-4F26-98DE-2B1CB7AD0C3E}" srcOrd="1" destOrd="0" presId="urn:microsoft.com/office/officeart/2009/3/layout/SpiralPicture"/>
    <dgm:cxn modelId="{32545258-F113-4D10-96F2-088966ED0B28}" type="presParOf" srcId="{55F5E032-782E-4527-9F81-8FC11167BD58}" destId="{7126857C-C009-40D9-967E-6716FA8BCC01}" srcOrd="2" destOrd="0" presId="urn:microsoft.com/office/officeart/2009/3/layout/SpiralPicture"/>
    <dgm:cxn modelId="{D9591394-8EEF-4B10-87ED-D09E818A4C1E}" type="presParOf" srcId="{55F5E032-782E-4527-9F81-8FC11167BD58}" destId="{FA2829BD-8C1E-4BD4-826F-72E67EA78BED}" srcOrd="3" destOrd="0" presId="urn:microsoft.com/office/officeart/2009/3/layout/SpiralPicture"/>
    <dgm:cxn modelId="{B46F924A-088A-404E-B23D-637A4FF0F8E6}" type="presParOf" srcId="{55F5E032-782E-4527-9F81-8FC11167BD58}" destId="{AF957C35-1DDF-45BB-863B-C22650D387D4}" srcOrd="4" destOrd="0" presId="urn:microsoft.com/office/officeart/2009/3/layout/SpiralPicture"/>
    <dgm:cxn modelId="{B41FB0A9-3ED0-4629-ACE9-7CDD45685196}" type="presParOf" srcId="{4E20D790-0DBF-49FE-957D-C95339959348}" destId="{DD0CDD18-B87E-4F85-B37E-D55D779A7EDE}" srcOrd="9" destOrd="0" presId="urn:microsoft.com/office/officeart/2009/3/layout/SpiralPi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651C824-1C18-4EC9-B0D3-D4774D71CC3E}" type="doc">
      <dgm:prSet loTypeId="urn:microsoft.com/office/officeart/2009/3/layout/SpiralPicture" loCatId="pictur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7276DF3-9EFB-4EE7-8C67-7B1DBC785FC2}">
      <dgm:prSet/>
      <dgm:spPr/>
      <dgm:t>
        <a:bodyPr/>
        <a:lstStyle/>
        <a:p>
          <a:endParaRPr lang="en-US"/>
        </a:p>
      </dgm:t>
    </dgm:pt>
    <dgm:pt modelId="{F8EB4AEE-F5AA-41F8-862D-455A4018A4E6}" type="parTrans" cxnId="{8AB14809-F7F7-4B87-A2D3-FE6BB3A4CF69}">
      <dgm:prSet/>
      <dgm:spPr/>
      <dgm:t>
        <a:bodyPr/>
        <a:lstStyle/>
        <a:p>
          <a:endParaRPr lang="en-US"/>
        </a:p>
      </dgm:t>
    </dgm:pt>
    <dgm:pt modelId="{48C5041D-C87E-4690-AF7D-D17D79D6DFA6}" type="sibTrans" cxnId="{8AB14809-F7F7-4B87-A2D3-FE6BB3A4CF69}">
      <dgm:prSet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effectLst>
          <a:reflection blurRad="6350" stA="52000" endA="300" endPos="35000" dir="5400000" sy="-100000" algn="bl" rotWithShape="0"/>
          <a:softEdge rad="63500"/>
        </a:effectLst>
      </dgm:spPr>
      <dgm:t>
        <a:bodyPr/>
        <a:lstStyle/>
        <a:p>
          <a:endParaRPr lang="en-US"/>
        </a:p>
      </dgm:t>
    </dgm:pt>
    <dgm:pt modelId="{38DB88BB-C8DD-42AD-B15F-C3114DDA99B7}">
      <dgm:prSet/>
      <dgm:spPr/>
      <dgm:t>
        <a:bodyPr/>
        <a:lstStyle/>
        <a:p>
          <a:endParaRPr lang="en-US"/>
        </a:p>
      </dgm:t>
    </dgm:pt>
    <dgm:pt modelId="{149AA326-AA51-4E8B-BBB3-EDC05B1C6A1A}" type="parTrans" cxnId="{418802AE-34B5-4F93-AC67-1ABD361875F3}">
      <dgm:prSet/>
      <dgm:spPr/>
      <dgm:t>
        <a:bodyPr/>
        <a:lstStyle/>
        <a:p>
          <a:endParaRPr lang="en-US"/>
        </a:p>
      </dgm:t>
    </dgm:pt>
    <dgm:pt modelId="{AAA9877E-CC69-476C-BF20-9137E8FA7207}" type="sibTrans" cxnId="{418802AE-34B5-4F93-AC67-1ABD361875F3}">
      <dgm:prSet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</dgm:spPr>
      <dgm:t>
        <a:bodyPr/>
        <a:lstStyle/>
        <a:p>
          <a:endParaRPr lang="en-US"/>
        </a:p>
      </dgm:t>
    </dgm:pt>
    <dgm:pt modelId="{61F9714F-E377-4134-B0A3-AB52490CC0C8}">
      <dgm:prSet/>
      <dgm:spPr/>
      <dgm:t>
        <a:bodyPr/>
        <a:lstStyle/>
        <a:p>
          <a:endParaRPr lang="en-US"/>
        </a:p>
      </dgm:t>
    </dgm:pt>
    <dgm:pt modelId="{1CA37EF1-3A50-4DDE-B8F3-4C9CD42F4AC3}" type="parTrans" cxnId="{19A8828D-7A0A-45FC-951B-8C6EFE87A652}">
      <dgm:prSet/>
      <dgm:spPr/>
      <dgm:t>
        <a:bodyPr/>
        <a:lstStyle/>
        <a:p>
          <a:endParaRPr lang="en-US"/>
        </a:p>
      </dgm:t>
    </dgm:pt>
    <dgm:pt modelId="{ADF571C1-609A-45AF-92B1-76A4DE3AB029}" type="sibTrans" cxnId="{19A8828D-7A0A-45FC-951B-8C6EFE87A652}">
      <dgm:prSet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effectLst>
          <a:reflection blurRad="6350" stA="52000" endA="300" endPos="35000" dir="5400000" sy="-100000" algn="bl" rotWithShape="0"/>
          <a:softEdge rad="63500"/>
        </a:effectLst>
      </dgm:spPr>
      <dgm:t>
        <a:bodyPr/>
        <a:lstStyle/>
        <a:p>
          <a:endParaRPr lang="en-US"/>
        </a:p>
      </dgm:t>
    </dgm:pt>
    <dgm:pt modelId="{965D41A1-43C0-4EEF-9EFC-3E3ADAEE93BF}">
      <dgm:prSet/>
      <dgm:spPr/>
      <dgm:t>
        <a:bodyPr/>
        <a:lstStyle/>
        <a:p>
          <a:endParaRPr lang="en-US"/>
        </a:p>
      </dgm:t>
    </dgm:pt>
    <dgm:pt modelId="{625F378D-B42F-4D99-8ED0-46FBD8F03E31}" type="parTrans" cxnId="{B0813E1D-7D5B-4DBE-AA28-7DED70141DA0}">
      <dgm:prSet/>
      <dgm:spPr/>
      <dgm:t>
        <a:bodyPr/>
        <a:lstStyle/>
        <a:p>
          <a:endParaRPr lang="en-US"/>
        </a:p>
      </dgm:t>
    </dgm:pt>
    <dgm:pt modelId="{EEADDC82-8BAA-4A0F-A7C0-51E55C4A4EC1}" type="sibTrans" cxnId="{B0813E1D-7D5B-4DBE-AA28-7DED70141DA0}">
      <dgm:prSet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effectLst>
          <a:reflection blurRad="6350" stA="52000" endA="300" endPos="35000" dir="5400000" sy="-100000" algn="bl" rotWithShape="0"/>
          <a:softEdge rad="63500"/>
        </a:effectLst>
      </dgm:spPr>
      <dgm:t>
        <a:bodyPr/>
        <a:lstStyle/>
        <a:p>
          <a:endParaRPr lang="en-US"/>
        </a:p>
      </dgm:t>
    </dgm:pt>
    <dgm:pt modelId="{02F9C2D8-7467-4E30-A82F-586D0EDA7E7F}">
      <dgm:prSet/>
      <dgm:spPr/>
      <dgm:t>
        <a:bodyPr/>
        <a:lstStyle/>
        <a:p>
          <a:endParaRPr lang="en-US"/>
        </a:p>
      </dgm:t>
    </dgm:pt>
    <dgm:pt modelId="{C8B1B845-8D62-454E-9A1F-4B0CED7830F7}" type="parTrans" cxnId="{6EC57A7B-DE7C-48D5-B3F4-DA8C0D802979}">
      <dgm:prSet/>
      <dgm:spPr/>
      <dgm:t>
        <a:bodyPr/>
        <a:lstStyle/>
        <a:p>
          <a:endParaRPr lang="en-US"/>
        </a:p>
      </dgm:t>
    </dgm:pt>
    <dgm:pt modelId="{D011EFA1-ACFD-48C1-9B48-66BA2D33FA0A}" type="sibTrans" cxnId="{6EC57A7B-DE7C-48D5-B3F4-DA8C0D802979}">
      <dgm:prSet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effectLst>
          <a:reflection blurRad="6350" stA="52000" endA="300" endPos="35000" dir="5400000" sy="-100000" algn="bl" rotWithShape="0"/>
          <a:softEdge rad="63500"/>
        </a:effectLst>
      </dgm:spPr>
      <dgm:t>
        <a:bodyPr/>
        <a:lstStyle/>
        <a:p>
          <a:endParaRPr lang="en-US"/>
        </a:p>
      </dgm:t>
    </dgm:pt>
    <dgm:pt modelId="{1186546F-EE11-4F9F-AE4C-C67CE7AD8AFF}" type="pres">
      <dgm:prSet presAssocID="{E651C824-1C18-4EC9-B0D3-D4774D71CC3E}" presName="Name0" presStyleCnt="0">
        <dgm:presLayoutVars>
          <dgm:chMax val="5"/>
          <dgm:dir/>
        </dgm:presLayoutVars>
      </dgm:prSet>
      <dgm:spPr/>
    </dgm:pt>
    <dgm:pt modelId="{22DA89E4-1524-4A3E-8219-7658BDD06F80}" type="pres">
      <dgm:prSet presAssocID="{E651C824-1C18-4EC9-B0D3-D4774D71CC3E}" presName="picts" presStyleCnt="0"/>
      <dgm:spPr/>
    </dgm:pt>
    <dgm:pt modelId="{50108B7B-022C-48A6-9567-E85B8F6009FC}" type="pres">
      <dgm:prSet presAssocID="{E651C824-1C18-4EC9-B0D3-D4774D71CC3E}" presName="space1" presStyleCnt="0"/>
      <dgm:spPr/>
    </dgm:pt>
    <dgm:pt modelId="{D18028B0-634B-492F-8D0D-1A06A7932865}" type="pres">
      <dgm:prSet presAssocID="{E651C824-1C18-4EC9-B0D3-D4774D71CC3E}" presName="space2" presStyleCnt="0"/>
      <dgm:spPr/>
    </dgm:pt>
    <dgm:pt modelId="{8D5C3987-FC11-42D9-86F5-123D9B58AC2A}" type="pres">
      <dgm:prSet presAssocID="{48C5041D-C87E-4690-AF7D-D17D79D6DFA6}" presName="pictA1" presStyleCnt="0"/>
      <dgm:spPr/>
    </dgm:pt>
    <dgm:pt modelId="{E34AA4C6-BB8D-4E9C-B0C1-65BAA599C1A6}" type="pres">
      <dgm:prSet presAssocID="{48C5041D-C87E-4690-AF7D-D17D79D6DFA6}" presName="imageRepeatNode" presStyleLbl="alignNode1" presStyleIdx="0" presStyleCnt="5"/>
      <dgm:spPr/>
    </dgm:pt>
    <dgm:pt modelId="{B6D800D5-ED7C-4184-ACE6-04B0ADBFAF8C}" type="pres">
      <dgm:prSet presAssocID="{48C5041D-C87E-4690-AF7D-D17D79D6DFA6}" presName="oneDotPict" presStyleCnt="0"/>
      <dgm:spPr/>
    </dgm:pt>
    <dgm:pt modelId="{4E1C83EF-1AD4-4DBC-A3D0-36CADE7E0056}" type="pres">
      <dgm:prSet presAssocID="{48C5041D-C87E-4690-AF7D-D17D79D6DFA6}" presName="dotPict_11" presStyleLbl="solidFgAcc1" presStyleIdx="0" presStyleCnt="30"/>
      <dgm:spPr/>
    </dgm:pt>
    <dgm:pt modelId="{90346DA7-F5C0-4BA4-9D16-D5DB2E3D67D8}" type="pres">
      <dgm:prSet presAssocID="{AAA9877E-CC69-476C-BF20-9137E8FA7207}" presName="pictA2" presStyleCnt="0"/>
      <dgm:spPr/>
    </dgm:pt>
    <dgm:pt modelId="{087266DD-5DE9-48F4-BAC1-6C9F9473B44A}" type="pres">
      <dgm:prSet presAssocID="{AAA9877E-CC69-476C-BF20-9137E8FA7207}" presName="imageRepeatNode" presStyleLbl="alignNode1" presStyleIdx="1" presStyleCnt="5"/>
      <dgm:spPr/>
    </dgm:pt>
    <dgm:pt modelId="{40870FDC-8346-4763-873A-F3A345369539}" type="pres">
      <dgm:prSet presAssocID="{AAA9877E-CC69-476C-BF20-9137E8FA7207}" presName="twoDotsPict" presStyleCnt="0"/>
      <dgm:spPr/>
    </dgm:pt>
    <dgm:pt modelId="{FB1868E9-85BC-410A-8457-4D60E26E898B}" type="pres">
      <dgm:prSet presAssocID="{AAA9877E-CC69-476C-BF20-9137E8FA7207}" presName="dotPict_21" presStyleLbl="solidFgAcc1" presStyleIdx="1" presStyleCnt="30"/>
      <dgm:spPr/>
    </dgm:pt>
    <dgm:pt modelId="{D970E69F-7FE2-486B-B2C0-F9C1469C0BEC}" type="pres">
      <dgm:prSet presAssocID="{AAA9877E-CC69-476C-BF20-9137E8FA7207}" presName="dotPict_22" presStyleLbl="solidFgAcc1" presStyleIdx="2" presStyleCnt="30"/>
      <dgm:spPr/>
    </dgm:pt>
    <dgm:pt modelId="{8C8BFF24-7A61-45D0-A93A-5EEEBCB231E4}" type="pres">
      <dgm:prSet presAssocID="{ADF571C1-609A-45AF-92B1-76A4DE3AB029}" presName="pictA3" presStyleCnt="0"/>
      <dgm:spPr/>
    </dgm:pt>
    <dgm:pt modelId="{96DA5FF0-9682-462D-ABA9-1BF165CEBE58}" type="pres">
      <dgm:prSet presAssocID="{ADF571C1-609A-45AF-92B1-76A4DE3AB029}" presName="imageRepeatNode" presStyleLbl="alignNode1" presStyleIdx="2" presStyleCnt="5"/>
      <dgm:spPr/>
    </dgm:pt>
    <dgm:pt modelId="{3C7C8026-3375-47AC-96E7-F48046F64141}" type="pres">
      <dgm:prSet presAssocID="{ADF571C1-609A-45AF-92B1-76A4DE3AB029}" presName="threeDotsPict" presStyleCnt="0"/>
      <dgm:spPr/>
    </dgm:pt>
    <dgm:pt modelId="{CF9B3601-C72D-4D21-BC83-221BA18B69D2}" type="pres">
      <dgm:prSet presAssocID="{ADF571C1-609A-45AF-92B1-76A4DE3AB029}" presName="dotPict_31" presStyleLbl="solidFgAcc1" presStyleIdx="3" presStyleCnt="30"/>
      <dgm:spPr/>
    </dgm:pt>
    <dgm:pt modelId="{20979DA0-0CED-45F3-9ACA-C8430B81ADE4}" type="pres">
      <dgm:prSet presAssocID="{ADF571C1-609A-45AF-92B1-76A4DE3AB029}" presName="dotPict_32" presStyleLbl="solidFgAcc1" presStyleIdx="4" presStyleCnt="30"/>
      <dgm:spPr/>
    </dgm:pt>
    <dgm:pt modelId="{5F999A0D-4691-44A3-89DC-D2B6BF1F4983}" type="pres">
      <dgm:prSet presAssocID="{ADF571C1-609A-45AF-92B1-76A4DE3AB029}" presName="dotPict_33" presStyleLbl="solidFgAcc1" presStyleIdx="5" presStyleCnt="30"/>
      <dgm:spPr/>
    </dgm:pt>
    <dgm:pt modelId="{ABBB99CA-E550-4740-89D8-525DB0AF8F2F}" type="pres">
      <dgm:prSet presAssocID="{EEADDC82-8BAA-4A0F-A7C0-51E55C4A4EC1}" presName="pictA4" presStyleCnt="0"/>
      <dgm:spPr/>
    </dgm:pt>
    <dgm:pt modelId="{7AFEA511-ECB2-464D-B468-092AEAE9D633}" type="pres">
      <dgm:prSet presAssocID="{EEADDC82-8BAA-4A0F-A7C0-51E55C4A4EC1}" presName="imageRepeatNode" presStyleLbl="alignNode1" presStyleIdx="3" presStyleCnt="5"/>
      <dgm:spPr/>
    </dgm:pt>
    <dgm:pt modelId="{9C77BAFE-F7D5-4E97-882D-27CDC2A832D5}" type="pres">
      <dgm:prSet presAssocID="{EEADDC82-8BAA-4A0F-A7C0-51E55C4A4EC1}" presName="fourDotsPict" presStyleCnt="0"/>
      <dgm:spPr/>
    </dgm:pt>
    <dgm:pt modelId="{9D79A928-1D63-4F34-9E96-0C88E791CDA2}" type="pres">
      <dgm:prSet presAssocID="{EEADDC82-8BAA-4A0F-A7C0-51E55C4A4EC1}" presName="dotPict_41" presStyleLbl="solidFgAcc1" presStyleIdx="6" presStyleCnt="30"/>
      <dgm:spPr/>
    </dgm:pt>
    <dgm:pt modelId="{AAAE3146-FD4B-483A-AF41-2367827392FA}" type="pres">
      <dgm:prSet presAssocID="{EEADDC82-8BAA-4A0F-A7C0-51E55C4A4EC1}" presName="dotPict_42" presStyleLbl="solidFgAcc1" presStyleIdx="7" presStyleCnt="30"/>
      <dgm:spPr/>
    </dgm:pt>
    <dgm:pt modelId="{3EA39C61-2E08-40D9-BC4A-AEF8EBBAE415}" type="pres">
      <dgm:prSet presAssocID="{EEADDC82-8BAA-4A0F-A7C0-51E55C4A4EC1}" presName="dotPict_43" presStyleLbl="solidFgAcc1" presStyleIdx="8" presStyleCnt="30"/>
      <dgm:spPr/>
    </dgm:pt>
    <dgm:pt modelId="{758AA351-1BD5-46C1-B295-C0579810A3E4}" type="pres">
      <dgm:prSet presAssocID="{EEADDC82-8BAA-4A0F-A7C0-51E55C4A4EC1}" presName="dotPict_44" presStyleLbl="solidFgAcc1" presStyleIdx="9" presStyleCnt="30"/>
      <dgm:spPr/>
    </dgm:pt>
    <dgm:pt modelId="{CB74DA7A-6606-4CF6-B932-6FD38988BB1F}" type="pres">
      <dgm:prSet presAssocID="{D011EFA1-ACFD-48C1-9B48-66BA2D33FA0A}" presName="pictA5" presStyleCnt="0"/>
      <dgm:spPr/>
    </dgm:pt>
    <dgm:pt modelId="{E3BA589D-A033-4258-8347-7ACB3CDFFA17}" type="pres">
      <dgm:prSet presAssocID="{D011EFA1-ACFD-48C1-9B48-66BA2D33FA0A}" presName="imageRepeatNode" presStyleLbl="alignNode1" presStyleIdx="4" presStyleCnt="5"/>
      <dgm:spPr/>
    </dgm:pt>
    <dgm:pt modelId="{160026E4-962B-4270-A957-E9467C4187D0}" type="pres">
      <dgm:prSet presAssocID="{D011EFA1-ACFD-48C1-9B48-66BA2D33FA0A}" presName="fiveDotsPict" presStyleCnt="0"/>
      <dgm:spPr/>
    </dgm:pt>
    <dgm:pt modelId="{C59FA096-8989-47C0-8D13-A0CDB7FFB98A}" type="pres">
      <dgm:prSet presAssocID="{D011EFA1-ACFD-48C1-9B48-66BA2D33FA0A}" presName="dotPict_51" presStyleLbl="solidFgAcc1" presStyleIdx="10" presStyleCnt="30"/>
      <dgm:spPr/>
    </dgm:pt>
    <dgm:pt modelId="{C6F0F61F-1638-4D5D-A23E-691ACCCB90BB}" type="pres">
      <dgm:prSet presAssocID="{D011EFA1-ACFD-48C1-9B48-66BA2D33FA0A}" presName="dotPict_52" presStyleLbl="solidFgAcc1" presStyleIdx="11" presStyleCnt="30"/>
      <dgm:spPr/>
    </dgm:pt>
    <dgm:pt modelId="{D9D3C052-29D6-4AFE-B413-7B19B6C18D1D}" type="pres">
      <dgm:prSet presAssocID="{D011EFA1-ACFD-48C1-9B48-66BA2D33FA0A}" presName="dotPict_53" presStyleLbl="solidFgAcc1" presStyleIdx="12" presStyleCnt="30"/>
      <dgm:spPr/>
    </dgm:pt>
    <dgm:pt modelId="{26BCAD9D-593F-4741-98A4-7BE3BFF534D7}" type="pres">
      <dgm:prSet presAssocID="{D011EFA1-ACFD-48C1-9B48-66BA2D33FA0A}" presName="dotPict_54" presStyleLbl="solidFgAcc1" presStyleIdx="13" presStyleCnt="30"/>
      <dgm:spPr/>
    </dgm:pt>
    <dgm:pt modelId="{554F2BD4-A0F1-40C3-BE06-626D5156F62E}" type="pres">
      <dgm:prSet presAssocID="{D011EFA1-ACFD-48C1-9B48-66BA2D33FA0A}" presName="dotPict_55" presStyleLbl="solidFgAcc1" presStyleIdx="14" presStyleCnt="30"/>
      <dgm:spPr/>
    </dgm:pt>
    <dgm:pt modelId="{4E20D790-0DBF-49FE-957D-C95339959348}" type="pres">
      <dgm:prSet presAssocID="{E651C824-1C18-4EC9-B0D3-D4774D71CC3E}" presName="txLine" presStyleCnt="0"/>
      <dgm:spPr/>
    </dgm:pt>
    <dgm:pt modelId="{5AEFBC95-8E01-4E17-9B90-AEB8641E6769}" type="pres">
      <dgm:prSet presAssocID="{17276DF3-9EFB-4EE7-8C67-7B1DBC785FC2}" presName="oneDotTx" presStyleCnt="0"/>
      <dgm:spPr/>
    </dgm:pt>
    <dgm:pt modelId="{C80F66A0-E020-490D-9E78-AD9AED45492E}" type="pres">
      <dgm:prSet presAssocID="{17276DF3-9EFB-4EE7-8C67-7B1DBC785FC2}" presName="dotTx_11" presStyleLbl="solidFgAcc1" presStyleIdx="15" presStyleCnt="30"/>
      <dgm:spPr/>
    </dgm:pt>
    <dgm:pt modelId="{99BFC47B-DF77-476B-815F-707887E2315A}" type="pres">
      <dgm:prSet presAssocID="{17276DF3-9EFB-4EE7-8C67-7B1DBC785FC2}" presName="Name37" presStyleLbl="revTx" presStyleIdx="0" presStyleCnt="5">
        <dgm:presLayoutVars>
          <dgm:bulletEnabled val="1"/>
        </dgm:presLayoutVars>
      </dgm:prSet>
      <dgm:spPr/>
    </dgm:pt>
    <dgm:pt modelId="{3733CAC8-8901-498B-8DC6-28D35D1F29C4}" type="pres">
      <dgm:prSet presAssocID="{38DB88BB-C8DD-42AD-B15F-C3114DDA99B7}" presName="twoDotsTx" presStyleCnt="0"/>
      <dgm:spPr/>
    </dgm:pt>
    <dgm:pt modelId="{A06E1C0A-ACBB-432D-8D1A-9D3284473875}" type="pres">
      <dgm:prSet presAssocID="{38DB88BB-C8DD-42AD-B15F-C3114DDA99B7}" presName="dotTx_21" presStyleLbl="solidFgAcc1" presStyleIdx="16" presStyleCnt="30"/>
      <dgm:spPr/>
    </dgm:pt>
    <dgm:pt modelId="{8F9B07BB-142A-43CF-BA4B-DFC9C0537493}" type="pres">
      <dgm:prSet presAssocID="{38DB88BB-C8DD-42AD-B15F-C3114DDA99B7}" presName="dotTx_22" presStyleLbl="solidFgAcc1" presStyleIdx="17" presStyleCnt="30"/>
      <dgm:spPr/>
    </dgm:pt>
    <dgm:pt modelId="{EF3C1A18-B5A9-4D87-BDF7-2BFDE6C2F24D}" type="pres">
      <dgm:prSet presAssocID="{38DB88BB-C8DD-42AD-B15F-C3114DDA99B7}" presName="Name39" presStyleLbl="revTx" presStyleIdx="1" presStyleCnt="5">
        <dgm:presLayoutVars>
          <dgm:bulletEnabled val="1"/>
        </dgm:presLayoutVars>
      </dgm:prSet>
      <dgm:spPr/>
    </dgm:pt>
    <dgm:pt modelId="{7C54751E-54E7-4302-9641-A561A2E9ED83}" type="pres">
      <dgm:prSet presAssocID="{61F9714F-E377-4134-B0A3-AB52490CC0C8}" presName="threeDotsTx" presStyleCnt="0"/>
      <dgm:spPr/>
    </dgm:pt>
    <dgm:pt modelId="{9D7E9BEF-B64E-48D5-816F-7B2690AA980A}" type="pres">
      <dgm:prSet presAssocID="{61F9714F-E377-4134-B0A3-AB52490CC0C8}" presName="dotTx_31" presStyleLbl="solidFgAcc1" presStyleIdx="18" presStyleCnt="30"/>
      <dgm:spPr/>
    </dgm:pt>
    <dgm:pt modelId="{A04C8371-A19B-4894-B9C7-8C82EB0C6E9C}" type="pres">
      <dgm:prSet presAssocID="{61F9714F-E377-4134-B0A3-AB52490CC0C8}" presName="dotTx_32" presStyleLbl="solidFgAcc1" presStyleIdx="19" presStyleCnt="30"/>
      <dgm:spPr/>
    </dgm:pt>
    <dgm:pt modelId="{920E184D-08A9-48CB-87AF-D19A3FC59648}" type="pres">
      <dgm:prSet presAssocID="{61F9714F-E377-4134-B0A3-AB52490CC0C8}" presName="dotTx_33" presStyleLbl="solidFgAcc1" presStyleIdx="20" presStyleCnt="30"/>
      <dgm:spPr/>
    </dgm:pt>
    <dgm:pt modelId="{4C7CA7F4-C8F3-4FAB-83F4-8C5A014A23FA}" type="pres">
      <dgm:prSet presAssocID="{61F9714F-E377-4134-B0A3-AB52490CC0C8}" presName="Name41" presStyleLbl="revTx" presStyleIdx="2" presStyleCnt="5">
        <dgm:presLayoutVars>
          <dgm:bulletEnabled val="1"/>
        </dgm:presLayoutVars>
      </dgm:prSet>
      <dgm:spPr/>
    </dgm:pt>
    <dgm:pt modelId="{EA0DA193-0579-4A7B-BA5B-230EB44982D9}" type="pres">
      <dgm:prSet presAssocID="{965D41A1-43C0-4EEF-9EFC-3E3ADAEE93BF}" presName="fourDotsTx" presStyleCnt="0"/>
      <dgm:spPr/>
    </dgm:pt>
    <dgm:pt modelId="{D38672B4-2C8B-45B2-8C03-9C0D51C19330}" type="pres">
      <dgm:prSet presAssocID="{965D41A1-43C0-4EEF-9EFC-3E3ADAEE93BF}" presName="dotTx_41" presStyleLbl="solidFgAcc1" presStyleIdx="21" presStyleCnt="30"/>
      <dgm:spPr/>
    </dgm:pt>
    <dgm:pt modelId="{4D4871EF-9132-4999-A961-F7619D860E05}" type="pres">
      <dgm:prSet presAssocID="{965D41A1-43C0-4EEF-9EFC-3E3ADAEE93BF}" presName="dotTx_42" presStyleLbl="solidFgAcc1" presStyleIdx="22" presStyleCnt="30"/>
      <dgm:spPr/>
    </dgm:pt>
    <dgm:pt modelId="{E8C0124A-46D2-4CD1-AE90-32C0476A7129}" type="pres">
      <dgm:prSet presAssocID="{965D41A1-43C0-4EEF-9EFC-3E3ADAEE93BF}" presName="dotTx_43" presStyleLbl="solidFgAcc1" presStyleIdx="23" presStyleCnt="30"/>
      <dgm:spPr/>
    </dgm:pt>
    <dgm:pt modelId="{26AE3109-7946-427A-BDCC-6EFC44474C6D}" type="pres">
      <dgm:prSet presAssocID="{965D41A1-43C0-4EEF-9EFC-3E3ADAEE93BF}" presName="dotTx_44" presStyleLbl="solidFgAcc1" presStyleIdx="24" presStyleCnt="30"/>
      <dgm:spPr/>
    </dgm:pt>
    <dgm:pt modelId="{7C05554B-5BFA-4F94-AA66-C9A19ABE6C39}" type="pres">
      <dgm:prSet presAssocID="{965D41A1-43C0-4EEF-9EFC-3E3ADAEE93BF}" presName="Name43" presStyleLbl="revTx" presStyleIdx="3" presStyleCnt="5">
        <dgm:presLayoutVars>
          <dgm:bulletEnabled val="1"/>
        </dgm:presLayoutVars>
      </dgm:prSet>
      <dgm:spPr/>
    </dgm:pt>
    <dgm:pt modelId="{55F5E032-782E-4527-9F81-8FC11167BD58}" type="pres">
      <dgm:prSet presAssocID="{02F9C2D8-7467-4E30-A82F-586D0EDA7E7F}" presName="fiveDotsTx" presStyleCnt="0"/>
      <dgm:spPr/>
    </dgm:pt>
    <dgm:pt modelId="{F62445AA-6AFC-4716-8D62-6BFEA9A8A5B5}" type="pres">
      <dgm:prSet presAssocID="{02F9C2D8-7467-4E30-A82F-586D0EDA7E7F}" presName="dotTx_51" presStyleLbl="solidFgAcc1" presStyleIdx="25" presStyleCnt="30"/>
      <dgm:spPr/>
    </dgm:pt>
    <dgm:pt modelId="{9A34A683-C036-4F26-98DE-2B1CB7AD0C3E}" type="pres">
      <dgm:prSet presAssocID="{02F9C2D8-7467-4E30-A82F-586D0EDA7E7F}" presName="dotTx_52" presStyleLbl="solidFgAcc1" presStyleIdx="26" presStyleCnt="30"/>
      <dgm:spPr/>
    </dgm:pt>
    <dgm:pt modelId="{7126857C-C009-40D9-967E-6716FA8BCC01}" type="pres">
      <dgm:prSet presAssocID="{02F9C2D8-7467-4E30-A82F-586D0EDA7E7F}" presName="dotTx_53" presStyleLbl="solidFgAcc1" presStyleIdx="27" presStyleCnt="30"/>
      <dgm:spPr/>
    </dgm:pt>
    <dgm:pt modelId="{FA2829BD-8C1E-4BD4-826F-72E67EA78BED}" type="pres">
      <dgm:prSet presAssocID="{02F9C2D8-7467-4E30-A82F-586D0EDA7E7F}" presName="dotTx_54" presStyleLbl="solidFgAcc1" presStyleIdx="28" presStyleCnt="30"/>
      <dgm:spPr/>
    </dgm:pt>
    <dgm:pt modelId="{AF957C35-1DDF-45BB-863B-C22650D387D4}" type="pres">
      <dgm:prSet presAssocID="{02F9C2D8-7467-4E30-A82F-586D0EDA7E7F}" presName="dotTx_55" presStyleLbl="solidFgAcc1" presStyleIdx="29" presStyleCnt="30"/>
      <dgm:spPr/>
    </dgm:pt>
    <dgm:pt modelId="{DD0CDD18-B87E-4F85-B37E-D55D779A7EDE}" type="pres">
      <dgm:prSet presAssocID="{02F9C2D8-7467-4E30-A82F-586D0EDA7E7F}" presName="Name45" presStyleLbl="revTx" presStyleIdx="4" presStyleCnt="5">
        <dgm:presLayoutVars>
          <dgm:bulletEnabled val="1"/>
        </dgm:presLayoutVars>
      </dgm:prSet>
      <dgm:spPr/>
    </dgm:pt>
  </dgm:ptLst>
  <dgm:cxnLst>
    <dgm:cxn modelId="{5F2CC79A-DA6E-41AA-84BB-9271F45F5811}" type="presOf" srcId="{D011EFA1-ACFD-48C1-9B48-66BA2D33FA0A}" destId="{E3BA589D-A033-4258-8347-7ACB3CDFFA17}" srcOrd="0" destOrd="0" presId="urn:microsoft.com/office/officeart/2009/3/layout/SpiralPicture"/>
    <dgm:cxn modelId="{6EC57A7B-DE7C-48D5-B3F4-DA8C0D802979}" srcId="{E651C824-1C18-4EC9-B0D3-D4774D71CC3E}" destId="{02F9C2D8-7467-4E30-A82F-586D0EDA7E7F}" srcOrd="4" destOrd="0" parTransId="{C8B1B845-8D62-454E-9A1F-4B0CED7830F7}" sibTransId="{D011EFA1-ACFD-48C1-9B48-66BA2D33FA0A}"/>
    <dgm:cxn modelId="{FB75D379-B128-43A7-B3CC-2AD49A4D00D9}" type="presOf" srcId="{AAA9877E-CC69-476C-BF20-9137E8FA7207}" destId="{087266DD-5DE9-48F4-BAC1-6C9F9473B44A}" srcOrd="0" destOrd="0" presId="urn:microsoft.com/office/officeart/2009/3/layout/SpiralPicture"/>
    <dgm:cxn modelId="{CA18B377-F5B5-4905-A917-5CFD4D475FA9}" type="presOf" srcId="{48C5041D-C87E-4690-AF7D-D17D79D6DFA6}" destId="{E34AA4C6-BB8D-4E9C-B0C1-65BAA599C1A6}" srcOrd="0" destOrd="0" presId="urn:microsoft.com/office/officeart/2009/3/layout/SpiralPicture"/>
    <dgm:cxn modelId="{8AB14809-F7F7-4B87-A2D3-FE6BB3A4CF69}" srcId="{E651C824-1C18-4EC9-B0D3-D4774D71CC3E}" destId="{17276DF3-9EFB-4EE7-8C67-7B1DBC785FC2}" srcOrd="0" destOrd="0" parTransId="{F8EB4AEE-F5AA-41F8-862D-455A4018A4E6}" sibTransId="{48C5041D-C87E-4690-AF7D-D17D79D6DFA6}"/>
    <dgm:cxn modelId="{3B83B802-2475-4AEC-A656-D50AEEAB17E4}" type="presOf" srcId="{38DB88BB-C8DD-42AD-B15F-C3114DDA99B7}" destId="{EF3C1A18-B5A9-4D87-BDF7-2BFDE6C2F24D}" srcOrd="0" destOrd="0" presId="urn:microsoft.com/office/officeart/2009/3/layout/SpiralPicture"/>
    <dgm:cxn modelId="{418802AE-34B5-4F93-AC67-1ABD361875F3}" srcId="{E651C824-1C18-4EC9-B0D3-D4774D71CC3E}" destId="{38DB88BB-C8DD-42AD-B15F-C3114DDA99B7}" srcOrd="1" destOrd="0" parTransId="{149AA326-AA51-4E8B-BBB3-EDC05B1C6A1A}" sibTransId="{AAA9877E-CC69-476C-BF20-9137E8FA7207}"/>
    <dgm:cxn modelId="{680CDA73-FC2B-4D34-AE85-7980D46F9956}" type="presOf" srcId="{61F9714F-E377-4134-B0A3-AB52490CC0C8}" destId="{4C7CA7F4-C8F3-4FAB-83F4-8C5A014A23FA}" srcOrd="0" destOrd="0" presId="urn:microsoft.com/office/officeart/2009/3/layout/SpiralPicture"/>
    <dgm:cxn modelId="{AB3242B9-61DB-4DDF-B08B-53C7ED4FEFB3}" type="presOf" srcId="{E651C824-1C18-4EC9-B0D3-D4774D71CC3E}" destId="{1186546F-EE11-4F9F-AE4C-C67CE7AD8AFF}" srcOrd="0" destOrd="0" presId="urn:microsoft.com/office/officeart/2009/3/layout/SpiralPicture"/>
    <dgm:cxn modelId="{19A8828D-7A0A-45FC-951B-8C6EFE87A652}" srcId="{E651C824-1C18-4EC9-B0D3-D4774D71CC3E}" destId="{61F9714F-E377-4134-B0A3-AB52490CC0C8}" srcOrd="2" destOrd="0" parTransId="{1CA37EF1-3A50-4DDE-B8F3-4C9CD42F4AC3}" sibTransId="{ADF571C1-609A-45AF-92B1-76A4DE3AB029}"/>
    <dgm:cxn modelId="{369BC613-CEE0-430C-A915-2916689A4A71}" type="presOf" srcId="{ADF571C1-609A-45AF-92B1-76A4DE3AB029}" destId="{96DA5FF0-9682-462D-ABA9-1BF165CEBE58}" srcOrd="0" destOrd="0" presId="urn:microsoft.com/office/officeart/2009/3/layout/SpiralPicture"/>
    <dgm:cxn modelId="{B41FF0F0-6D03-4F92-AABA-6B03B0121954}" type="presOf" srcId="{17276DF3-9EFB-4EE7-8C67-7B1DBC785FC2}" destId="{99BFC47B-DF77-476B-815F-707887E2315A}" srcOrd="0" destOrd="0" presId="urn:microsoft.com/office/officeart/2009/3/layout/SpiralPicture"/>
    <dgm:cxn modelId="{65E2C848-B175-45C3-8360-30BF1B76961A}" type="presOf" srcId="{EEADDC82-8BAA-4A0F-A7C0-51E55C4A4EC1}" destId="{7AFEA511-ECB2-464D-B468-092AEAE9D633}" srcOrd="0" destOrd="0" presId="urn:microsoft.com/office/officeart/2009/3/layout/SpiralPicture"/>
    <dgm:cxn modelId="{B0813E1D-7D5B-4DBE-AA28-7DED70141DA0}" srcId="{E651C824-1C18-4EC9-B0D3-D4774D71CC3E}" destId="{965D41A1-43C0-4EEF-9EFC-3E3ADAEE93BF}" srcOrd="3" destOrd="0" parTransId="{625F378D-B42F-4D99-8ED0-46FBD8F03E31}" sibTransId="{EEADDC82-8BAA-4A0F-A7C0-51E55C4A4EC1}"/>
    <dgm:cxn modelId="{9DCCA587-6588-4943-84F4-835B2B87DCD7}" type="presOf" srcId="{965D41A1-43C0-4EEF-9EFC-3E3ADAEE93BF}" destId="{7C05554B-5BFA-4F94-AA66-C9A19ABE6C39}" srcOrd="0" destOrd="0" presId="urn:microsoft.com/office/officeart/2009/3/layout/SpiralPicture"/>
    <dgm:cxn modelId="{E45C233E-CED8-4084-A55E-F211151BC11C}" type="presOf" srcId="{02F9C2D8-7467-4E30-A82F-586D0EDA7E7F}" destId="{DD0CDD18-B87E-4F85-B37E-D55D779A7EDE}" srcOrd="0" destOrd="0" presId="urn:microsoft.com/office/officeart/2009/3/layout/SpiralPicture"/>
    <dgm:cxn modelId="{5F1A2392-FA26-41AE-8F44-A25104EA3D61}" type="presParOf" srcId="{1186546F-EE11-4F9F-AE4C-C67CE7AD8AFF}" destId="{22DA89E4-1524-4A3E-8219-7658BDD06F80}" srcOrd="0" destOrd="0" presId="urn:microsoft.com/office/officeart/2009/3/layout/SpiralPicture"/>
    <dgm:cxn modelId="{D8598A7A-C150-408F-A9D0-1DECE8A45192}" type="presParOf" srcId="{22DA89E4-1524-4A3E-8219-7658BDD06F80}" destId="{50108B7B-022C-48A6-9567-E85B8F6009FC}" srcOrd="0" destOrd="0" presId="urn:microsoft.com/office/officeart/2009/3/layout/SpiralPicture"/>
    <dgm:cxn modelId="{A61B67EC-4A0B-4865-B0AD-058EF6609C59}" type="presParOf" srcId="{22DA89E4-1524-4A3E-8219-7658BDD06F80}" destId="{D18028B0-634B-492F-8D0D-1A06A7932865}" srcOrd="1" destOrd="0" presId="urn:microsoft.com/office/officeart/2009/3/layout/SpiralPicture"/>
    <dgm:cxn modelId="{14FB6EDB-8C16-43AB-BF53-BC240BCE8858}" type="presParOf" srcId="{22DA89E4-1524-4A3E-8219-7658BDD06F80}" destId="{8D5C3987-FC11-42D9-86F5-123D9B58AC2A}" srcOrd="2" destOrd="0" presId="urn:microsoft.com/office/officeart/2009/3/layout/SpiralPicture"/>
    <dgm:cxn modelId="{3834D245-C9E7-4BF7-954A-244C17850142}" type="presParOf" srcId="{8D5C3987-FC11-42D9-86F5-123D9B58AC2A}" destId="{E34AA4C6-BB8D-4E9C-B0C1-65BAA599C1A6}" srcOrd="0" destOrd="0" presId="urn:microsoft.com/office/officeart/2009/3/layout/SpiralPicture"/>
    <dgm:cxn modelId="{939B24C8-BEA1-435E-A2F9-DB1A709E09C2}" type="presParOf" srcId="{22DA89E4-1524-4A3E-8219-7658BDD06F80}" destId="{B6D800D5-ED7C-4184-ACE6-04B0ADBFAF8C}" srcOrd="3" destOrd="0" presId="urn:microsoft.com/office/officeart/2009/3/layout/SpiralPicture"/>
    <dgm:cxn modelId="{A2F866B5-046A-433E-BD07-0837FD0951CD}" type="presParOf" srcId="{B6D800D5-ED7C-4184-ACE6-04B0ADBFAF8C}" destId="{4E1C83EF-1AD4-4DBC-A3D0-36CADE7E0056}" srcOrd="0" destOrd="0" presId="urn:microsoft.com/office/officeart/2009/3/layout/SpiralPicture"/>
    <dgm:cxn modelId="{1C9D4315-FFA9-4F6E-9695-1A411FD87C64}" type="presParOf" srcId="{22DA89E4-1524-4A3E-8219-7658BDD06F80}" destId="{90346DA7-F5C0-4BA4-9D16-D5DB2E3D67D8}" srcOrd="4" destOrd="0" presId="urn:microsoft.com/office/officeart/2009/3/layout/SpiralPicture"/>
    <dgm:cxn modelId="{2C323890-D7E0-4FC2-9A53-2D5ACAE90FA2}" type="presParOf" srcId="{90346DA7-F5C0-4BA4-9D16-D5DB2E3D67D8}" destId="{087266DD-5DE9-48F4-BAC1-6C9F9473B44A}" srcOrd="0" destOrd="0" presId="urn:microsoft.com/office/officeart/2009/3/layout/SpiralPicture"/>
    <dgm:cxn modelId="{06F4CE93-CF6E-46B7-AF42-910AD0DD9B7C}" type="presParOf" srcId="{22DA89E4-1524-4A3E-8219-7658BDD06F80}" destId="{40870FDC-8346-4763-873A-F3A345369539}" srcOrd="5" destOrd="0" presId="urn:microsoft.com/office/officeart/2009/3/layout/SpiralPicture"/>
    <dgm:cxn modelId="{D256B352-2A97-4B4A-B643-DEDF0CB76DB9}" type="presParOf" srcId="{40870FDC-8346-4763-873A-F3A345369539}" destId="{FB1868E9-85BC-410A-8457-4D60E26E898B}" srcOrd="0" destOrd="0" presId="urn:microsoft.com/office/officeart/2009/3/layout/SpiralPicture"/>
    <dgm:cxn modelId="{9220F517-EBBE-4830-A6E5-26C5A1CFEAE7}" type="presParOf" srcId="{40870FDC-8346-4763-873A-F3A345369539}" destId="{D970E69F-7FE2-486B-B2C0-F9C1469C0BEC}" srcOrd="1" destOrd="0" presId="urn:microsoft.com/office/officeart/2009/3/layout/SpiralPicture"/>
    <dgm:cxn modelId="{F3C6AE60-2F72-493E-9673-461C371470C9}" type="presParOf" srcId="{22DA89E4-1524-4A3E-8219-7658BDD06F80}" destId="{8C8BFF24-7A61-45D0-A93A-5EEEBCB231E4}" srcOrd="6" destOrd="0" presId="urn:microsoft.com/office/officeart/2009/3/layout/SpiralPicture"/>
    <dgm:cxn modelId="{B2847272-1F41-445A-8873-53F58C8BD737}" type="presParOf" srcId="{8C8BFF24-7A61-45D0-A93A-5EEEBCB231E4}" destId="{96DA5FF0-9682-462D-ABA9-1BF165CEBE58}" srcOrd="0" destOrd="0" presId="urn:microsoft.com/office/officeart/2009/3/layout/SpiralPicture"/>
    <dgm:cxn modelId="{06F62712-70D4-4653-98DC-257FFFFDF1E8}" type="presParOf" srcId="{22DA89E4-1524-4A3E-8219-7658BDD06F80}" destId="{3C7C8026-3375-47AC-96E7-F48046F64141}" srcOrd="7" destOrd="0" presId="urn:microsoft.com/office/officeart/2009/3/layout/SpiralPicture"/>
    <dgm:cxn modelId="{9D222BA3-18F2-4889-8CC3-11BD168503F6}" type="presParOf" srcId="{3C7C8026-3375-47AC-96E7-F48046F64141}" destId="{CF9B3601-C72D-4D21-BC83-221BA18B69D2}" srcOrd="0" destOrd="0" presId="urn:microsoft.com/office/officeart/2009/3/layout/SpiralPicture"/>
    <dgm:cxn modelId="{29C0614B-B841-413E-A41C-AABAC8A8DE13}" type="presParOf" srcId="{3C7C8026-3375-47AC-96E7-F48046F64141}" destId="{20979DA0-0CED-45F3-9ACA-C8430B81ADE4}" srcOrd="1" destOrd="0" presId="urn:microsoft.com/office/officeart/2009/3/layout/SpiralPicture"/>
    <dgm:cxn modelId="{DE039352-F21A-42CD-BC3A-C4F49EFD940F}" type="presParOf" srcId="{3C7C8026-3375-47AC-96E7-F48046F64141}" destId="{5F999A0D-4691-44A3-89DC-D2B6BF1F4983}" srcOrd="2" destOrd="0" presId="urn:microsoft.com/office/officeart/2009/3/layout/SpiralPicture"/>
    <dgm:cxn modelId="{87B76E0F-2757-4B75-9B6B-74A3E2B2B388}" type="presParOf" srcId="{22DA89E4-1524-4A3E-8219-7658BDD06F80}" destId="{ABBB99CA-E550-4740-89D8-525DB0AF8F2F}" srcOrd="8" destOrd="0" presId="urn:microsoft.com/office/officeart/2009/3/layout/SpiralPicture"/>
    <dgm:cxn modelId="{FFD648CC-531C-4FC9-8B66-68E607699DF1}" type="presParOf" srcId="{ABBB99CA-E550-4740-89D8-525DB0AF8F2F}" destId="{7AFEA511-ECB2-464D-B468-092AEAE9D633}" srcOrd="0" destOrd="0" presId="urn:microsoft.com/office/officeart/2009/3/layout/SpiralPicture"/>
    <dgm:cxn modelId="{659171EE-8576-4316-8595-B19F5ABEBF75}" type="presParOf" srcId="{22DA89E4-1524-4A3E-8219-7658BDD06F80}" destId="{9C77BAFE-F7D5-4E97-882D-27CDC2A832D5}" srcOrd="9" destOrd="0" presId="urn:microsoft.com/office/officeart/2009/3/layout/SpiralPicture"/>
    <dgm:cxn modelId="{9F095DCB-3FA0-44FC-A697-E31E08E817A8}" type="presParOf" srcId="{9C77BAFE-F7D5-4E97-882D-27CDC2A832D5}" destId="{9D79A928-1D63-4F34-9E96-0C88E791CDA2}" srcOrd="0" destOrd="0" presId="urn:microsoft.com/office/officeart/2009/3/layout/SpiralPicture"/>
    <dgm:cxn modelId="{82964980-B98E-476B-A319-1F3B904FF6EC}" type="presParOf" srcId="{9C77BAFE-F7D5-4E97-882D-27CDC2A832D5}" destId="{AAAE3146-FD4B-483A-AF41-2367827392FA}" srcOrd="1" destOrd="0" presId="urn:microsoft.com/office/officeart/2009/3/layout/SpiralPicture"/>
    <dgm:cxn modelId="{979997C6-F769-429D-8F96-BA7D83DC85CA}" type="presParOf" srcId="{9C77BAFE-F7D5-4E97-882D-27CDC2A832D5}" destId="{3EA39C61-2E08-40D9-BC4A-AEF8EBBAE415}" srcOrd="2" destOrd="0" presId="urn:microsoft.com/office/officeart/2009/3/layout/SpiralPicture"/>
    <dgm:cxn modelId="{C7DE9338-4C97-415D-9A90-CEC6C9D64EDA}" type="presParOf" srcId="{9C77BAFE-F7D5-4E97-882D-27CDC2A832D5}" destId="{758AA351-1BD5-46C1-B295-C0579810A3E4}" srcOrd="3" destOrd="0" presId="urn:microsoft.com/office/officeart/2009/3/layout/SpiralPicture"/>
    <dgm:cxn modelId="{14E44187-91CB-4902-AD7E-F3F52B4FA027}" type="presParOf" srcId="{22DA89E4-1524-4A3E-8219-7658BDD06F80}" destId="{CB74DA7A-6606-4CF6-B932-6FD38988BB1F}" srcOrd="10" destOrd="0" presId="urn:microsoft.com/office/officeart/2009/3/layout/SpiralPicture"/>
    <dgm:cxn modelId="{4FC53BD6-8447-45CD-A137-3C3C7FD3CA18}" type="presParOf" srcId="{CB74DA7A-6606-4CF6-B932-6FD38988BB1F}" destId="{E3BA589D-A033-4258-8347-7ACB3CDFFA17}" srcOrd="0" destOrd="0" presId="urn:microsoft.com/office/officeart/2009/3/layout/SpiralPicture"/>
    <dgm:cxn modelId="{C3AC1618-BFEE-4F6A-8CE2-251F9A4EA0E1}" type="presParOf" srcId="{22DA89E4-1524-4A3E-8219-7658BDD06F80}" destId="{160026E4-962B-4270-A957-E9467C4187D0}" srcOrd="11" destOrd="0" presId="urn:microsoft.com/office/officeart/2009/3/layout/SpiralPicture"/>
    <dgm:cxn modelId="{899F1389-B196-4AAE-9D42-41006C26F8FF}" type="presParOf" srcId="{160026E4-962B-4270-A957-E9467C4187D0}" destId="{C59FA096-8989-47C0-8D13-A0CDB7FFB98A}" srcOrd="0" destOrd="0" presId="urn:microsoft.com/office/officeart/2009/3/layout/SpiralPicture"/>
    <dgm:cxn modelId="{E6E8A48C-3E41-418C-B59C-6DE7B2405CCE}" type="presParOf" srcId="{160026E4-962B-4270-A957-E9467C4187D0}" destId="{C6F0F61F-1638-4D5D-A23E-691ACCCB90BB}" srcOrd="1" destOrd="0" presId="urn:microsoft.com/office/officeart/2009/3/layout/SpiralPicture"/>
    <dgm:cxn modelId="{D8A126FF-7CFB-4EA1-A758-90BB6E190D2A}" type="presParOf" srcId="{160026E4-962B-4270-A957-E9467C4187D0}" destId="{D9D3C052-29D6-4AFE-B413-7B19B6C18D1D}" srcOrd="2" destOrd="0" presId="urn:microsoft.com/office/officeart/2009/3/layout/SpiralPicture"/>
    <dgm:cxn modelId="{F75E489B-5312-4E6B-9B8D-884BEC298199}" type="presParOf" srcId="{160026E4-962B-4270-A957-E9467C4187D0}" destId="{26BCAD9D-593F-4741-98A4-7BE3BFF534D7}" srcOrd="3" destOrd="0" presId="urn:microsoft.com/office/officeart/2009/3/layout/SpiralPicture"/>
    <dgm:cxn modelId="{656DE075-DC06-4426-AAA4-8B88BA126B74}" type="presParOf" srcId="{160026E4-962B-4270-A957-E9467C4187D0}" destId="{554F2BD4-A0F1-40C3-BE06-626D5156F62E}" srcOrd="4" destOrd="0" presId="urn:microsoft.com/office/officeart/2009/3/layout/SpiralPicture"/>
    <dgm:cxn modelId="{A676EA7B-3F59-4F00-B892-F2F83D67B3CF}" type="presParOf" srcId="{1186546F-EE11-4F9F-AE4C-C67CE7AD8AFF}" destId="{4E20D790-0DBF-49FE-957D-C95339959348}" srcOrd="1" destOrd="0" presId="urn:microsoft.com/office/officeart/2009/3/layout/SpiralPicture"/>
    <dgm:cxn modelId="{5185400A-EA35-4E14-BC48-D88C2939B51C}" type="presParOf" srcId="{4E20D790-0DBF-49FE-957D-C95339959348}" destId="{5AEFBC95-8E01-4E17-9B90-AEB8641E6769}" srcOrd="0" destOrd="0" presId="urn:microsoft.com/office/officeart/2009/3/layout/SpiralPicture"/>
    <dgm:cxn modelId="{E8C2F78E-EB6E-4FF4-87C6-93E65D0FF834}" type="presParOf" srcId="{5AEFBC95-8E01-4E17-9B90-AEB8641E6769}" destId="{C80F66A0-E020-490D-9E78-AD9AED45492E}" srcOrd="0" destOrd="0" presId="urn:microsoft.com/office/officeart/2009/3/layout/SpiralPicture"/>
    <dgm:cxn modelId="{281811FB-20BE-4B59-9B94-379DC54C2DD5}" type="presParOf" srcId="{4E20D790-0DBF-49FE-957D-C95339959348}" destId="{99BFC47B-DF77-476B-815F-707887E2315A}" srcOrd="1" destOrd="0" presId="urn:microsoft.com/office/officeart/2009/3/layout/SpiralPicture"/>
    <dgm:cxn modelId="{8311ACF2-3967-4159-B9FE-9392CBBC503E}" type="presParOf" srcId="{4E20D790-0DBF-49FE-957D-C95339959348}" destId="{3733CAC8-8901-498B-8DC6-28D35D1F29C4}" srcOrd="2" destOrd="0" presId="urn:microsoft.com/office/officeart/2009/3/layout/SpiralPicture"/>
    <dgm:cxn modelId="{CF648896-2AF9-4A32-A7E8-9F82C6CB9B4E}" type="presParOf" srcId="{3733CAC8-8901-498B-8DC6-28D35D1F29C4}" destId="{A06E1C0A-ACBB-432D-8D1A-9D3284473875}" srcOrd="0" destOrd="0" presId="urn:microsoft.com/office/officeart/2009/3/layout/SpiralPicture"/>
    <dgm:cxn modelId="{28BDD577-3CE2-4671-92AA-1442511CD960}" type="presParOf" srcId="{3733CAC8-8901-498B-8DC6-28D35D1F29C4}" destId="{8F9B07BB-142A-43CF-BA4B-DFC9C0537493}" srcOrd="1" destOrd="0" presId="urn:microsoft.com/office/officeart/2009/3/layout/SpiralPicture"/>
    <dgm:cxn modelId="{DE68D9DF-2901-4E93-B3E7-2CDD36070187}" type="presParOf" srcId="{4E20D790-0DBF-49FE-957D-C95339959348}" destId="{EF3C1A18-B5A9-4D87-BDF7-2BFDE6C2F24D}" srcOrd="3" destOrd="0" presId="urn:microsoft.com/office/officeart/2009/3/layout/SpiralPicture"/>
    <dgm:cxn modelId="{9D0BDA4A-8E84-4B2A-8458-4529504FCD87}" type="presParOf" srcId="{4E20D790-0DBF-49FE-957D-C95339959348}" destId="{7C54751E-54E7-4302-9641-A561A2E9ED83}" srcOrd="4" destOrd="0" presId="urn:microsoft.com/office/officeart/2009/3/layout/SpiralPicture"/>
    <dgm:cxn modelId="{EC7A1636-7F04-4CF6-8636-75502DCD9073}" type="presParOf" srcId="{7C54751E-54E7-4302-9641-A561A2E9ED83}" destId="{9D7E9BEF-B64E-48D5-816F-7B2690AA980A}" srcOrd="0" destOrd="0" presId="urn:microsoft.com/office/officeart/2009/3/layout/SpiralPicture"/>
    <dgm:cxn modelId="{5E604FB4-4845-4BCB-AD5F-BB963EAFA082}" type="presParOf" srcId="{7C54751E-54E7-4302-9641-A561A2E9ED83}" destId="{A04C8371-A19B-4894-B9C7-8C82EB0C6E9C}" srcOrd="1" destOrd="0" presId="urn:microsoft.com/office/officeart/2009/3/layout/SpiralPicture"/>
    <dgm:cxn modelId="{3C6248D0-03B9-4410-A9CD-C0D644A7B578}" type="presParOf" srcId="{7C54751E-54E7-4302-9641-A561A2E9ED83}" destId="{920E184D-08A9-48CB-87AF-D19A3FC59648}" srcOrd="2" destOrd="0" presId="urn:microsoft.com/office/officeart/2009/3/layout/SpiralPicture"/>
    <dgm:cxn modelId="{8739A260-8242-488A-B3E3-5026EE6D95E7}" type="presParOf" srcId="{4E20D790-0DBF-49FE-957D-C95339959348}" destId="{4C7CA7F4-C8F3-4FAB-83F4-8C5A014A23FA}" srcOrd="5" destOrd="0" presId="urn:microsoft.com/office/officeart/2009/3/layout/SpiralPicture"/>
    <dgm:cxn modelId="{B999AE97-10D0-4940-8FAC-01093E847325}" type="presParOf" srcId="{4E20D790-0DBF-49FE-957D-C95339959348}" destId="{EA0DA193-0579-4A7B-BA5B-230EB44982D9}" srcOrd="6" destOrd="0" presId="urn:microsoft.com/office/officeart/2009/3/layout/SpiralPicture"/>
    <dgm:cxn modelId="{6B8EEB92-D211-4A58-B2E6-ECB1DDFD492F}" type="presParOf" srcId="{EA0DA193-0579-4A7B-BA5B-230EB44982D9}" destId="{D38672B4-2C8B-45B2-8C03-9C0D51C19330}" srcOrd="0" destOrd="0" presId="urn:microsoft.com/office/officeart/2009/3/layout/SpiralPicture"/>
    <dgm:cxn modelId="{C659910D-ECB5-4E51-B5A7-9140DB6B47F8}" type="presParOf" srcId="{EA0DA193-0579-4A7B-BA5B-230EB44982D9}" destId="{4D4871EF-9132-4999-A961-F7619D860E05}" srcOrd="1" destOrd="0" presId="urn:microsoft.com/office/officeart/2009/3/layout/SpiralPicture"/>
    <dgm:cxn modelId="{263A0ECF-B5A2-4FE1-AC5C-7C39CE856CBF}" type="presParOf" srcId="{EA0DA193-0579-4A7B-BA5B-230EB44982D9}" destId="{E8C0124A-46D2-4CD1-AE90-32C0476A7129}" srcOrd="2" destOrd="0" presId="urn:microsoft.com/office/officeart/2009/3/layout/SpiralPicture"/>
    <dgm:cxn modelId="{A8A48874-0BBC-4C3B-9BD0-7C825AFEBD98}" type="presParOf" srcId="{EA0DA193-0579-4A7B-BA5B-230EB44982D9}" destId="{26AE3109-7946-427A-BDCC-6EFC44474C6D}" srcOrd="3" destOrd="0" presId="urn:microsoft.com/office/officeart/2009/3/layout/SpiralPicture"/>
    <dgm:cxn modelId="{162D8D2C-21BE-4E32-98B4-0803935C3D1A}" type="presParOf" srcId="{4E20D790-0DBF-49FE-957D-C95339959348}" destId="{7C05554B-5BFA-4F94-AA66-C9A19ABE6C39}" srcOrd="7" destOrd="0" presId="urn:microsoft.com/office/officeart/2009/3/layout/SpiralPicture"/>
    <dgm:cxn modelId="{5C62FBD7-52C7-47ED-89AF-2059D20F0594}" type="presParOf" srcId="{4E20D790-0DBF-49FE-957D-C95339959348}" destId="{55F5E032-782E-4527-9F81-8FC11167BD58}" srcOrd="8" destOrd="0" presId="urn:microsoft.com/office/officeart/2009/3/layout/SpiralPicture"/>
    <dgm:cxn modelId="{DEFF62A8-8072-4D4D-AD99-29032E0AE99D}" type="presParOf" srcId="{55F5E032-782E-4527-9F81-8FC11167BD58}" destId="{F62445AA-6AFC-4716-8D62-6BFEA9A8A5B5}" srcOrd="0" destOrd="0" presId="urn:microsoft.com/office/officeart/2009/3/layout/SpiralPicture"/>
    <dgm:cxn modelId="{0D1EC7D2-FFA6-4E81-BD8D-B103B7CCBBA4}" type="presParOf" srcId="{55F5E032-782E-4527-9F81-8FC11167BD58}" destId="{9A34A683-C036-4F26-98DE-2B1CB7AD0C3E}" srcOrd="1" destOrd="0" presId="urn:microsoft.com/office/officeart/2009/3/layout/SpiralPicture"/>
    <dgm:cxn modelId="{EE51C63C-7A7F-49D7-AC8D-02AD4C3CE41E}" type="presParOf" srcId="{55F5E032-782E-4527-9F81-8FC11167BD58}" destId="{7126857C-C009-40D9-967E-6716FA8BCC01}" srcOrd="2" destOrd="0" presId="urn:microsoft.com/office/officeart/2009/3/layout/SpiralPicture"/>
    <dgm:cxn modelId="{6D5C3F30-CCA5-47DC-87DD-57E2F43AA7DA}" type="presParOf" srcId="{55F5E032-782E-4527-9F81-8FC11167BD58}" destId="{FA2829BD-8C1E-4BD4-826F-72E67EA78BED}" srcOrd="3" destOrd="0" presId="urn:microsoft.com/office/officeart/2009/3/layout/SpiralPicture"/>
    <dgm:cxn modelId="{EEB70AEB-BF04-4529-8B02-86D3C99B16C1}" type="presParOf" srcId="{55F5E032-782E-4527-9F81-8FC11167BD58}" destId="{AF957C35-1DDF-45BB-863B-C22650D387D4}" srcOrd="4" destOrd="0" presId="urn:microsoft.com/office/officeart/2009/3/layout/SpiralPicture"/>
    <dgm:cxn modelId="{D247D241-D09E-46F4-9548-76A95A2BF541}" type="presParOf" srcId="{4E20D790-0DBF-49FE-957D-C95339959348}" destId="{DD0CDD18-B87E-4F85-B37E-D55D779A7EDE}" srcOrd="9" destOrd="0" presId="urn:microsoft.com/office/officeart/2009/3/layout/SpiralPicture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1DCE33-2FDE-40B0-BB77-8F770947314B}" type="doc">
      <dgm:prSet loTypeId="urn:microsoft.com/office/officeart/2005/8/layout/cycle4" loCatId="matrix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0BDD4D-3F2C-4998-8B4E-EF3B86A64880}">
      <dgm:prSet phldrT="[Text]"/>
      <dgm:spPr/>
      <dgm:t>
        <a:bodyPr/>
        <a:lstStyle/>
        <a:p>
          <a:r>
            <a:rPr lang="en-US" dirty="0" smtClean="0"/>
            <a:t>Desire</a:t>
          </a:r>
          <a:endParaRPr lang="en-US" dirty="0"/>
        </a:p>
      </dgm:t>
    </dgm:pt>
    <dgm:pt modelId="{3C709521-CE96-4D8D-A89D-49958259B4D2}" type="parTrans" cxnId="{81AFD105-8F39-4F37-934B-14B851DA3D93}">
      <dgm:prSet/>
      <dgm:spPr/>
      <dgm:t>
        <a:bodyPr/>
        <a:lstStyle/>
        <a:p>
          <a:endParaRPr lang="en-US"/>
        </a:p>
      </dgm:t>
    </dgm:pt>
    <dgm:pt modelId="{0B5FF04C-7752-403C-976A-2671B67424A2}" type="sibTrans" cxnId="{81AFD105-8F39-4F37-934B-14B851DA3D93}">
      <dgm:prSet/>
      <dgm:spPr/>
      <dgm:t>
        <a:bodyPr/>
        <a:lstStyle/>
        <a:p>
          <a:endParaRPr lang="en-US"/>
        </a:p>
      </dgm:t>
    </dgm:pt>
    <dgm:pt modelId="{D39E31AD-4F5A-4B1D-9FDE-F44D5C81796F}">
      <dgm:prSet phldrT="[Text]"/>
      <dgm:spPr/>
      <dgm:t>
        <a:bodyPr/>
        <a:lstStyle/>
        <a:p>
          <a:r>
            <a:rPr lang="en-US" dirty="0" smtClean="0"/>
            <a:t>Name</a:t>
          </a:r>
          <a:endParaRPr lang="en-US" dirty="0"/>
        </a:p>
      </dgm:t>
    </dgm:pt>
    <dgm:pt modelId="{E1AAA0C3-CD3D-4A4B-8F39-6FEF43B02C7B}" type="parTrans" cxnId="{7D7F7326-F930-45D4-BA5F-9A64E575131F}">
      <dgm:prSet/>
      <dgm:spPr/>
      <dgm:t>
        <a:bodyPr/>
        <a:lstStyle/>
        <a:p>
          <a:endParaRPr lang="en-US"/>
        </a:p>
      </dgm:t>
    </dgm:pt>
    <dgm:pt modelId="{0C406B38-35A1-4755-9ADD-7A7A4F5A4CCC}" type="sibTrans" cxnId="{7D7F7326-F930-45D4-BA5F-9A64E575131F}">
      <dgm:prSet/>
      <dgm:spPr/>
      <dgm:t>
        <a:bodyPr/>
        <a:lstStyle/>
        <a:p>
          <a:endParaRPr lang="en-US"/>
        </a:p>
      </dgm:t>
    </dgm:pt>
    <dgm:pt modelId="{53E4C07B-1C5B-45A9-A000-4C3E6A8F5715}">
      <dgm:prSet phldrT="[Text]"/>
      <dgm:spPr/>
      <dgm:t>
        <a:bodyPr/>
        <a:lstStyle/>
        <a:p>
          <a:r>
            <a:rPr lang="en-US" dirty="0" smtClean="0"/>
            <a:t>Aim</a:t>
          </a:r>
          <a:endParaRPr lang="en-US" dirty="0"/>
        </a:p>
      </dgm:t>
    </dgm:pt>
    <dgm:pt modelId="{816C1A2D-181B-4922-8F8D-4EE91642BC7C}" type="parTrans" cxnId="{BCA12ABE-62FE-468E-804B-47E680B74BF0}">
      <dgm:prSet/>
      <dgm:spPr/>
      <dgm:t>
        <a:bodyPr/>
        <a:lstStyle/>
        <a:p>
          <a:endParaRPr lang="en-US"/>
        </a:p>
      </dgm:t>
    </dgm:pt>
    <dgm:pt modelId="{3F2F3612-7A7F-454F-B28C-CC31191E1F57}" type="sibTrans" cxnId="{BCA12ABE-62FE-468E-804B-47E680B74BF0}">
      <dgm:prSet/>
      <dgm:spPr/>
      <dgm:t>
        <a:bodyPr/>
        <a:lstStyle/>
        <a:p>
          <a:endParaRPr lang="en-US"/>
        </a:p>
      </dgm:t>
    </dgm:pt>
    <dgm:pt modelId="{69FB56CE-4026-41DC-B6B9-2C4D5272D853}">
      <dgm:prSet phldrT="[Text]"/>
      <dgm:spPr/>
      <dgm:t>
        <a:bodyPr/>
        <a:lstStyle/>
        <a:p>
          <a:r>
            <a:rPr lang="en-US" dirty="0" smtClean="0"/>
            <a:t>Address</a:t>
          </a:r>
          <a:endParaRPr lang="en-US" dirty="0"/>
        </a:p>
      </dgm:t>
    </dgm:pt>
    <dgm:pt modelId="{877D172E-8D6E-4489-9B92-F8E9D45A6669}" type="parTrans" cxnId="{375C504B-0EE8-43AC-AD6D-C9E2B1618821}">
      <dgm:prSet/>
      <dgm:spPr/>
      <dgm:t>
        <a:bodyPr/>
        <a:lstStyle/>
        <a:p>
          <a:endParaRPr lang="en-US"/>
        </a:p>
      </dgm:t>
    </dgm:pt>
    <dgm:pt modelId="{8C48B66C-C092-4B6E-B5A1-37E59D502391}" type="sibTrans" cxnId="{375C504B-0EE8-43AC-AD6D-C9E2B1618821}">
      <dgm:prSet/>
      <dgm:spPr/>
      <dgm:t>
        <a:bodyPr/>
        <a:lstStyle/>
        <a:p>
          <a:endParaRPr lang="en-US"/>
        </a:p>
      </dgm:t>
    </dgm:pt>
    <dgm:pt modelId="{13AFF706-0095-440C-901B-7B0868C91BBD}">
      <dgm:prSet phldrT="[Text]"/>
      <dgm:spPr/>
      <dgm:t>
        <a:bodyPr/>
        <a:lstStyle/>
        <a:p>
          <a:r>
            <a:rPr lang="en-US" dirty="0" smtClean="0"/>
            <a:t>Time</a:t>
          </a:r>
          <a:endParaRPr lang="en-US" dirty="0"/>
        </a:p>
      </dgm:t>
    </dgm:pt>
    <dgm:pt modelId="{CACF0A82-526F-4F88-8CC2-323462679C8F}" type="parTrans" cxnId="{719C41D2-34CD-4450-AD12-A317F126F233}">
      <dgm:prSet/>
      <dgm:spPr/>
      <dgm:t>
        <a:bodyPr/>
        <a:lstStyle/>
        <a:p>
          <a:endParaRPr lang="en-US"/>
        </a:p>
      </dgm:t>
    </dgm:pt>
    <dgm:pt modelId="{1BEFE2C2-FA00-43D5-B890-6D3C8C7CB00C}" type="sibTrans" cxnId="{719C41D2-34CD-4450-AD12-A317F126F233}">
      <dgm:prSet/>
      <dgm:spPr/>
      <dgm:t>
        <a:bodyPr/>
        <a:lstStyle/>
        <a:p>
          <a:endParaRPr lang="en-US"/>
        </a:p>
      </dgm:t>
    </dgm:pt>
    <dgm:pt modelId="{21D65482-C7AE-4EE0-A7FE-C498BBA2AC9B}">
      <dgm:prSet phldrT="[Text]"/>
      <dgm:spPr/>
      <dgm:t>
        <a:bodyPr/>
        <a:lstStyle/>
        <a:p>
          <a:r>
            <a:rPr lang="en-US" dirty="0" smtClean="0"/>
            <a:t>Gender</a:t>
          </a:r>
          <a:endParaRPr lang="en-US" dirty="0"/>
        </a:p>
      </dgm:t>
    </dgm:pt>
    <dgm:pt modelId="{49F6804C-529D-45E5-8309-EEF029B9C4A1}" type="parTrans" cxnId="{B742E47C-7712-4A96-919D-B0E977EE45A3}">
      <dgm:prSet/>
      <dgm:spPr/>
      <dgm:t>
        <a:bodyPr/>
        <a:lstStyle/>
        <a:p>
          <a:endParaRPr lang="en-US"/>
        </a:p>
      </dgm:t>
    </dgm:pt>
    <dgm:pt modelId="{64BA229D-ED14-47EC-A43E-B735409C4808}" type="sibTrans" cxnId="{B742E47C-7712-4A96-919D-B0E977EE45A3}">
      <dgm:prSet/>
      <dgm:spPr/>
      <dgm:t>
        <a:bodyPr/>
        <a:lstStyle/>
        <a:p>
          <a:endParaRPr lang="en-US"/>
        </a:p>
      </dgm:t>
    </dgm:pt>
    <dgm:pt modelId="{256928A6-6733-45B7-BD99-36C8BA56A5EB}">
      <dgm:prSet phldrT="[Text]"/>
      <dgm:spPr/>
      <dgm:t>
        <a:bodyPr/>
        <a:lstStyle/>
        <a:p>
          <a:r>
            <a:rPr lang="en-US" dirty="0" smtClean="0"/>
            <a:t>Money</a:t>
          </a:r>
          <a:endParaRPr lang="en-US" dirty="0"/>
        </a:p>
      </dgm:t>
    </dgm:pt>
    <dgm:pt modelId="{1F3B016E-3F40-4C68-972D-084C00F03CE4}" type="parTrans" cxnId="{6D2CFDFC-4E39-4561-B34C-A12EBBEE3C73}">
      <dgm:prSet/>
      <dgm:spPr/>
      <dgm:t>
        <a:bodyPr/>
        <a:lstStyle/>
        <a:p>
          <a:endParaRPr lang="en-US"/>
        </a:p>
      </dgm:t>
    </dgm:pt>
    <dgm:pt modelId="{4E7A598D-9392-4311-8E7F-54E50663A910}" type="sibTrans" cxnId="{6D2CFDFC-4E39-4561-B34C-A12EBBEE3C73}">
      <dgm:prSet/>
      <dgm:spPr/>
      <dgm:t>
        <a:bodyPr/>
        <a:lstStyle/>
        <a:p>
          <a:endParaRPr lang="en-US"/>
        </a:p>
      </dgm:t>
    </dgm:pt>
    <dgm:pt modelId="{5307A1C9-1323-4581-88D5-5B03191DBF8D}">
      <dgm:prSet phldrT="[Text]"/>
      <dgm:spPr/>
      <dgm:t>
        <a:bodyPr/>
        <a:lstStyle/>
        <a:p>
          <a:r>
            <a:rPr lang="en-US" dirty="0" smtClean="0"/>
            <a:t>Contact No</a:t>
          </a:r>
          <a:endParaRPr lang="en-US" dirty="0"/>
        </a:p>
      </dgm:t>
    </dgm:pt>
    <dgm:pt modelId="{859A17EB-3CC7-4A73-B55B-2EF578F458D4}" type="parTrans" cxnId="{83F8E1D4-686E-486D-87C7-FD2EE9BB8D99}">
      <dgm:prSet/>
      <dgm:spPr/>
      <dgm:t>
        <a:bodyPr/>
        <a:lstStyle/>
        <a:p>
          <a:endParaRPr lang="en-US"/>
        </a:p>
      </dgm:t>
    </dgm:pt>
    <dgm:pt modelId="{449B7CD6-9DA7-4165-A610-DDCDD6FDDD76}" type="sibTrans" cxnId="{83F8E1D4-686E-486D-87C7-FD2EE9BB8D99}">
      <dgm:prSet/>
      <dgm:spPr/>
      <dgm:t>
        <a:bodyPr/>
        <a:lstStyle/>
        <a:p>
          <a:endParaRPr lang="en-US"/>
        </a:p>
      </dgm:t>
    </dgm:pt>
    <dgm:pt modelId="{35FAB1F0-EEF8-4F6F-A467-2B8D552ED5B6}" type="pres">
      <dgm:prSet presAssocID="{CB1DCE33-2FDE-40B0-BB77-8F770947314B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22B989D3-6EF2-4BDA-9735-41074837D3EC}" type="pres">
      <dgm:prSet presAssocID="{CB1DCE33-2FDE-40B0-BB77-8F770947314B}" presName="children" presStyleCnt="0"/>
      <dgm:spPr/>
    </dgm:pt>
    <dgm:pt modelId="{222DF542-E229-4A48-AE78-527B9DD436EF}" type="pres">
      <dgm:prSet presAssocID="{CB1DCE33-2FDE-40B0-BB77-8F770947314B}" presName="child1group" presStyleCnt="0"/>
      <dgm:spPr/>
    </dgm:pt>
    <dgm:pt modelId="{475BA5DF-04C1-4228-B2C7-A744D4ACDC15}" type="pres">
      <dgm:prSet presAssocID="{CB1DCE33-2FDE-40B0-BB77-8F770947314B}" presName="child1" presStyleLbl="bgAcc1" presStyleIdx="0" presStyleCnt="4"/>
      <dgm:spPr/>
      <dgm:t>
        <a:bodyPr/>
        <a:lstStyle/>
        <a:p>
          <a:endParaRPr lang="en-US"/>
        </a:p>
      </dgm:t>
    </dgm:pt>
    <dgm:pt modelId="{5884B0EB-CDEE-4071-805C-1EECCEF00F35}" type="pres">
      <dgm:prSet presAssocID="{CB1DCE33-2FDE-40B0-BB77-8F770947314B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52748D-CFA7-46CD-97F9-706DEFAF3849}" type="pres">
      <dgm:prSet presAssocID="{CB1DCE33-2FDE-40B0-BB77-8F770947314B}" presName="child2group" presStyleCnt="0"/>
      <dgm:spPr/>
    </dgm:pt>
    <dgm:pt modelId="{8292A8A7-21C3-4B85-B7B7-EEA4D89E8D3B}" type="pres">
      <dgm:prSet presAssocID="{CB1DCE33-2FDE-40B0-BB77-8F770947314B}" presName="child2" presStyleLbl="bgAcc1" presStyleIdx="1" presStyleCnt="4"/>
      <dgm:spPr/>
    </dgm:pt>
    <dgm:pt modelId="{C8DB5F94-7860-44FA-8E6D-EB4853607153}" type="pres">
      <dgm:prSet presAssocID="{CB1DCE33-2FDE-40B0-BB77-8F770947314B}" presName="child2Text" presStyleLbl="bgAcc1" presStyleIdx="1" presStyleCnt="4">
        <dgm:presLayoutVars>
          <dgm:bulletEnabled val="1"/>
        </dgm:presLayoutVars>
      </dgm:prSet>
      <dgm:spPr/>
    </dgm:pt>
    <dgm:pt modelId="{4B726AFB-EAC5-49F6-B1C9-1410F0433917}" type="pres">
      <dgm:prSet presAssocID="{CB1DCE33-2FDE-40B0-BB77-8F770947314B}" presName="child3group" presStyleCnt="0"/>
      <dgm:spPr/>
    </dgm:pt>
    <dgm:pt modelId="{31972098-F238-438E-A050-12DC819D2EA7}" type="pres">
      <dgm:prSet presAssocID="{CB1DCE33-2FDE-40B0-BB77-8F770947314B}" presName="child3" presStyleLbl="bgAcc1" presStyleIdx="2" presStyleCnt="4"/>
      <dgm:spPr/>
    </dgm:pt>
    <dgm:pt modelId="{15FDCAC6-EF17-43D6-A2D0-9D3C69F9CF61}" type="pres">
      <dgm:prSet presAssocID="{CB1DCE33-2FDE-40B0-BB77-8F770947314B}" presName="child3Text" presStyleLbl="bgAcc1" presStyleIdx="2" presStyleCnt="4">
        <dgm:presLayoutVars>
          <dgm:bulletEnabled val="1"/>
        </dgm:presLayoutVars>
      </dgm:prSet>
      <dgm:spPr/>
    </dgm:pt>
    <dgm:pt modelId="{6EF4C09C-6F4F-4973-8B23-6927177456A5}" type="pres">
      <dgm:prSet presAssocID="{CB1DCE33-2FDE-40B0-BB77-8F770947314B}" presName="child4group" presStyleCnt="0"/>
      <dgm:spPr/>
    </dgm:pt>
    <dgm:pt modelId="{14E14B92-0245-448B-AEAC-973698D50B12}" type="pres">
      <dgm:prSet presAssocID="{CB1DCE33-2FDE-40B0-BB77-8F770947314B}" presName="child4" presStyleLbl="bgAcc1" presStyleIdx="3" presStyleCnt="4"/>
      <dgm:spPr/>
      <dgm:t>
        <a:bodyPr/>
        <a:lstStyle/>
        <a:p>
          <a:endParaRPr lang="en-US"/>
        </a:p>
      </dgm:t>
    </dgm:pt>
    <dgm:pt modelId="{AB893170-2628-4C4D-B900-9F617CC72A1C}" type="pres">
      <dgm:prSet presAssocID="{CB1DCE33-2FDE-40B0-BB77-8F770947314B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9E348F-9F9D-4AD4-9D3C-F9EE0CCE8552}" type="pres">
      <dgm:prSet presAssocID="{CB1DCE33-2FDE-40B0-BB77-8F770947314B}" presName="childPlaceholder" presStyleCnt="0"/>
      <dgm:spPr/>
    </dgm:pt>
    <dgm:pt modelId="{4D79D89C-76CA-4CED-B43A-C036F04AB3B2}" type="pres">
      <dgm:prSet presAssocID="{CB1DCE33-2FDE-40B0-BB77-8F770947314B}" presName="circle" presStyleCnt="0"/>
      <dgm:spPr/>
    </dgm:pt>
    <dgm:pt modelId="{39ACA52D-5041-4CD9-8DBB-995BF77E23C2}" type="pres">
      <dgm:prSet presAssocID="{CB1DCE33-2FDE-40B0-BB77-8F770947314B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DB70F53A-75A0-4FC0-9341-BE6405037654}" type="pres">
      <dgm:prSet presAssocID="{CB1DCE33-2FDE-40B0-BB77-8F770947314B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E95595B7-1D4D-4864-8B5A-80159D836308}" type="pres">
      <dgm:prSet presAssocID="{CB1DCE33-2FDE-40B0-BB77-8F770947314B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749D62DD-D062-49DF-9564-CE5A28918F0A}" type="pres">
      <dgm:prSet presAssocID="{CB1DCE33-2FDE-40B0-BB77-8F770947314B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96060268-1267-4332-987E-6685D7B62092}" type="pres">
      <dgm:prSet presAssocID="{CB1DCE33-2FDE-40B0-BB77-8F770947314B}" presName="quadrantPlaceholder" presStyleCnt="0"/>
      <dgm:spPr/>
    </dgm:pt>
    <dgm:pt modelId="{ADF66D6E-8D73-4AFA-B5A0-62B9744B5CDA}" type="pres">
      <dgm:prSet presAssocID="{CB1DCE33-2FDE-40B0-BB77-8F770947314B}" presName="center1" presStyleLbl="fgShp" presStyleIdx="0" presStyleCnt="2"/>
      <dgm:spPr/>
    </dgm:pt>
    <dgm:pt modelId="{7CD4BFC2-D82D-4551-A1B4-5CCDA703F425}" type="pres">
      <dgm:prSet presAssocID="{CB1DCE33-2FDE-40B0-BB77-8F770947314B}" presName="center2" presStyleLbl="fgShp" presStyleIdx="1" presStyleCnt="2"/>
      <dgm:spPr/>
    </dgm:pt>
  </dgm:ptLst>
  <dgm:cxnLst>
    <dgm:cxn modelId="{719C41D2-34CD-4450-AD12-A317F126F233}" srcId="{CB1DCE33-2FDE-40B0-BB77-8F770947314B}" destId="{13AFF706-0095-440C-901B-7B0868C91BBD}" srcOrd="2" destOrd="0" parTransId="{CACF0A82-526F-4F88-8CC2-323462679C8F}" sibTransId="{1BEFE2C2-FA00-43D5-B890-6D3C8C7CB00C}"/>
    <dgm:cxn modelId="{518D2EBB-E56C-4F5B-B28C-23516F9A87E7}" type="presOf" srcId="{53E4C07B-1C5B-45A9-A000-4C3E6A8F5715}" destId="{DB70F53A-75A0-4FC0-9341-BE6405037654}" srcOrd="0" destOrd="0" presId="urn:microsoft.com/office/officeart/2005/8/layout/cycle4"/>
    <dgm:cxn modelId="{302F9F83-B94F-4694-9D95-511D97FD569A}" type="presOf" srcId="{13AFF706-0095-440C-901B-7B0868C91BBD}" destId="{E95595B7-1D4D-4864-8B5A-80159D836308}" srcOrd="0" destOrd="0" presId="urn:microsoft.com/office/officeart/2005/8/layout/cycle4"/>
    <dgm:cxn modelId="{CE186391-4F86-429E-981C-BA7FFC726437}" type="presOf" srcId="{5307A1C9-1323-4581-88D5-5B03191DBF8D}" destId="{14E14B92-0245-448B-AEAC-973698D50B12}" srcOrd="0" destOrd="0" presId="urn:microsoft.com/office/officeart/2005/8/layout/cycle4"/>
    <dgm:cxn modelId="{764D3A15-863C-4867-A97C-D5A799830478}" type="presOf" srcId="{256928A6-6733-45B7-BD99-36C8BA56A5EB}" destId="{749D62DD-D062-49DF-9564-CE5A28918F0A}" srcOrd="0" destOrd="0" presId="urn:microsoft.com/office/officeart/2005/8/layout/cycle4"/>
    <dgm:cxn modelId="{A2138325-7ED9-4B80-9BDF-F9B48D3CDD7D}" type="presOf" srcId="{21D65482-C7AE-4EE0-A7FE-C498BBA2AC9B}" destId="{15FDCAC6-EF17-43D6-A2D0-9D3C69F9CF61}" srcOrd="1" destOrd="0" presId="urn:microsoft.com/office/officeart/2005/8/layout/cycle4"/>
    <dgm:cxn modelId="{B742E47C-7712-4A96-919D-B0E977EE45A3}" srcId="{13AFF706-0095-440C-901B-7B0868C91BBD}" destId="{21D65482-C7AE-4EE0-A7FE-C498BBA2AC9B}" srcOrd="0" destOrd="0" parTransId="{49F6804C-529D-45E5-8309-EEF029B9C4A1}" sibTransId="{64BA229D-ED14-47EC-A43E-B735409C4808}"/>
    <dgm:cxn modelId="{16D2F485-4D10-4E3D-A65E-2AC9D5B27DDB}" type="presOf" srcId="{CB1DCE33-2FDE-40B0-BB77-8F770947314B}" destId="{35FAB1F0-EEF8-4F6F-A467-2B8D552ED5B6}" srcOrd="0" destOrd="0" presId="urn:microsoft.com/office/officeart/2005/8/layout/cycle4"/>
    <dgm:cxn modelId="{1F9ED769-98AE-4403-B189-EC19D16DF4E0}" type="presOf" srcId="{21D65482-C7AE-4EE0-A7FE-C498BBA2AC9B}" destId="{31972098-F238-438E-A050-12DC819D2EA7}" srcOrd="0" destOrd="0" presId="urn:microsoft.com/office/officeart/2005/8/layout/cycle4"/>
    <dgm:cxn modelId="{EA6D65C5-4A74-438C-91F8-66A3454F16E2}" type="presOf" srcId="{D39E31AD-4F5A-4B1D-9FDE-F44D5C81796F}" destId="{475BA5DF-04C1-4228-B2C7-A744D4ACDC15}" srcOrd="0" destOrd="0" presId="urn:microsoft.com/office/officeart/2005/8/layout/cycle4"/>
    <dgm:cxn modelId="{888E25BA-DF96-4FFD-821A-834BA186A57D}" type="presOf" srcId="{69FB56CE-4026-41DC-B6B9-2C4D5272D853}" destId="{8292A8A7-21C3-4B85-B7B7-EEA4D89E8D3B}" srcOrd="0" destOrd="0" presId="urn:microsoft.com/office/officeart/2005/8/layout/cycle4"/>
    <dgm:cxn modelId="{BCA12ABE-62FE-468E-804B-47E680B74BF0}" srcId="{CB1DCE33-2FDE-40B0-BB77-8F770947314B}" destId="{53E4C07B-1C5B-45A9-A000-4C3E6A8F5715}" srcOrd="1" destOrd="0" parTransId="{816C1A2D-181B-4922-8F8D-4EE91642BC7C}" sibTransId="{3F2F3612-7A7F-454F-B28C-CC31191E1F57}"/>
    <dgm:cxn modelId="{F13FF2B1-0E05-4A38-9581-5B71F0025678}" type="presOf" srcId="{5307A1C9-1323-4581-88D5-5B03191DBF8D}" destId="{AB893170-2628-4C4D-B900-9F617CC72A1C}" srcOrd="1" destOrd="0" presId="urn:microsoft.com/office/officeart/2005/8/layout/cycle4"/>
    <dgm:cxn modelId="{F82BF41F-D1AC-4B9F-93E3-D149FCB00F60}" type="presOf" srcId="{D39E31AD-4F5A-4B1D-9FDE-F44D5C81796F}" destId="{5884B0EB-CDEE-4071-805C-1EECCEF00F35}" srcOrd="1" destOrd="0" presId="urn:microsoft.com/office/officeart/2005/8/layout/cycle4"/>
    <dgm:cxn modelId="{81AFD105-8F39-4F37-934B-14B851DA3D93}" srcId="{CB1DCE33-2FDE-40B0-BB77-8F770947314B}" destId="{1E0BDD4D-3F2C-4998-8B4E-EF3B86A64880}" srcOrd="0" destOrd="0" parTransId="{3C709521-CE96-4D8D-A89D-49958259B4D2}" sibTransId="{0B5FF04C-7752-403C-976A-2671B67424A2}"/>
    <dgm:cxn modelId="{6D2CFDFC-4E39-4561-B34C-A12EBBEE3C73}" srcId="{CB1DCE33-2FDE-40B0-BB77-8F770947314B}" destId="{256928A6-6733-45B7-BD99-36C8BA56A5EB}" srcOrd="3" destOrd="0" parTransId="{1F3B016E-3F40-4C68-972D-084C00F03CE4}" sibTransId="{4E7A598D-9392-4311-8E7F-54E50663A910}"/>
    <dgm:cxn modelId="{1AFFCB42-C6EF-4BA9-91EF-1A6D056672C1}" type="presOf" srcId="{69FB56CE-4026-41DC-B6B9-2C4D5272D853}" destId="{C8DB5F94-7860-44FA-8E6D-EB4853607153}" srcOrd="1" destOrd="0" presId="urn:microsoft.com/office/officeart/2005/8/layout/cycle4"/>
    <dgm:cxn modelId="{375C504B-0EE8-43AC-AD6D-C9E2B1618821}" srcId="{53E4C07B-1C5B-45A9-A000-4C3E6A8F5715}" destId="{69FB56CE-4026-41DC-B6B9-2C4D5272D853}" srcOrd="0" destOrd="0" parTransId="{877D172E-8D6E-4489-9B92-F8E9D45A6669}" sibTransId="{8C48B66C-C092-4B6E-B5A1-37E59D502391}"/>
    <dgm:cxn modelId="{7D7F7326-F930-45D4-BA5F-9A64E575131F}" srcId="{1E0BDD4D-3F2C-4998-8B4E-EF3B86A64880}" destId="{D39E31AD-4F5A-4B1D-9FDE-F44D5C81796F}" srcOrd="0" destOrd="0" parTransId="{E1AAA0C3-CD3D-4A4B-8F39-6FEF43B02C7B}" sibTransId="{0C406B38-35A1-4755-9ADD-7A7A4F5A4CCC}"/>
    <dgm:cxn modelId="{83F8E1D4-686E-486D-87C7-FD2EE9BB8D99}" srcId="{256928A6-6733-45B7-BD99-36C8BA56A5EB}" destId="{5307A1C9-1323-4581-88D5-5B03191DBF8D}" srcOrd="0" destOrd="0" parTransId="{859A17EB-3CC7-4A73-B55B-2EF578F458D4}" sibTransId="{449B7CD6-9DA7-4165-A610-DDCDD6FDDD76}"/>
    <dgm:cxn modelId="{A69B3124-9809-4B99-B950-5CBDA2F6284D}" type="presOf" srcId="{1E0BDD4D-3F2C-4998-8B4E-EF3B86A64880}" destId="{39ACA52D-5041-4CD9-8DBB-995BF77E23C2}" srcOrd="0" destOrd="0" presId="urn:microsoft.com/office/officeart/2005/8/layout/cycle4"/>
    <dgm:cxn modelId="{7B6B657D-46DA-4EB5-BD39-0057356842DE}" type="presParOf" srcId="{35FAB1F0-EEF8-4F6F-A467-2B8D552ED5B6}" destId="{22B989D3-6EF2-4BDA-9735-41074837D3EC}" srcOrd="0" destOrd="0" presId="urn:microsoft.com/office/officeart/2005/8/layout/cycle4"/>
    <dgm:cxn modelId="{7B0E8016-20A0-45EA-B330-11AFD671A92E}" type="presParOf" srcId="{22B989D3-6EF2-4BDA-9735-41074837D3EC}" destId="{222DF542-E229-4A48-AE78-527B9DD436EF}" srcOrd="0" destOrd="0" presId="urn:microsoft.com/office/officeart/2005/8/layout/cycle4"/>
    <dgm:cxn modelId="{8ABE0A1B-1DF6-4202-8FE3-E0DD935AA190}" type="presParOf" srcId="{222DF542-E229-4A48-AE78-527B9DD436EF}" destId="{475BA5DF-04C1-4228-B2C7-A744D4ACDC15}" srcOrd="0" destOrd="0" presId="urn:microsoft.com/office/officeart/2005/8/layout/cycle4"/>
    <dgm:cxn modelId="{F9258454-FF1A-4970-AF04-5D362A568751}" type="presParOf" srcId="{222DF542-E229-4A48-AE78-527B9DD436EF}" destId="{5884B0EB-CDEE-4071-805C-1EECCEF00F35}" srcOrd="1" destOrd="0" presId="urn:microsoft.com/office/officeart/2005/8/layout/cycle4"/>
    <dgm:cxn modelId="{578B5808-0369-4A7E-9E33-FD05F3961940}" type="presParOf" srcId="{22B989D3-6EF2-4BDA-9735-41074837D3EC}" destId="{EA52748D-CFA7-46CD-97F9-706DEFAF3849}" srcOrd="1" destOrd="0" presId="urn:microsoft.com/office/officeart/2005/8/layout/cycle4"/>
    <dgm:cxn modelId="{C1ADF9BD-A68B-4FA2-8EF0-53F89DCEC5F5}" type="presParOf" srcId="{EA52748D-CFA7-46CD-97F9-706DEFAF3849}" destId="{8292A8A7-21C3-4B85-B7B7-EEA4D89E8D3B}" srcOrd="0" destOrd="0" presId="urn:microsoft.com/office/officeart/2005/8/layout/cycle4"/>
    <dgm:cxn modelId="{9FDE556B-C9A3-41F7-88F3-EA216EDD067E}" type="presParOf" srcId="{EA52748D-CFA7-46CD-97F9-706DEFAF3849}" destId="{C8DB5F94-7860-44FA-8E6D-EB4853607153}" srcOrd="1" destOrd="0" presId="urn:microsoft.com/office/officeart/2005/8/layout/cycle4"/>
    <dgm:cxn modelId="{CEDA26AB-8F7C-4245-8E43-5FEFA3059C80}" type="presParOf" srcId="{22B989D3-6EF2-4BDA-9735-41074837D3EC}" destId="{4B726AFB-EAC5-49F6-B1C9-1410F0433917}" srcOrd="2" destOrd="0" presId="urn:microsoft.com/office/officeart/2005/8/layout/cycle4"/>
    <dgm:cxn modelId="{BDA7A498-6E48-47F1-9969-EE655E57B545}" type="presParOf" srcId="{4B726AFB-EAC5-49F6-B1C9-1410F0433917}" destId="{31972098-F238-438E-A050-12DC819D2EA7}" srcOrd="0" destOrd="0" presId="urn:microsoft.com/office/officeart/2005/8/layout/cycle4"/>
    <dgm:cxn modelId="{B58CE283-7A6C-433E-8848-4418DE24E07D}" type="presParOf" srcId="{4B726AFB-EAC5-49F6-B1C9-1410F0433917}" destId="{15FDCAC6-EF17-43D6-A2D0-9D3C69F9CF61}" srcOrd="1" destOrd="0" presId="urn:microsoft.com/office/officeart/2005/8/layout/cycle4"/>
    <dgm:cxn modelId="{5EF89B51-E97F-4C05-B3ED-1EF512A729E8}" type="presParOf" srcId="{22B989D3-6EF2-4BDA-9735-41074837D3EC}" destId="{6EF4C09C-6F4F-4973-8B23-6927177456A5}" srcOrd="3" destOrd="0" presId="urn:microsoft.com/office/officeart/2005/8/layout/cycle4"/>
    <dgm:cxn modelId="{F0041AE5-B558-40CA-A113-A5D823C90AB5}" type="presParOf" srcId="{6EF4C09C-6F4F-4973-8B23-6927177456A5}" destId="{14E14B92-0245-448B-AEAC-973698D50B12}" srcOrd="0" destOrd="0" presId="urn:microsoft.com/office/officeart/2005/8/layout/cycle4"/>
    <dgm:cxn modelId="{23B4ED15-744C-4928-8B16-470D845F0192}" type="presParOf" srcId="{6EF4C09C-6F4F-4973-8B23-6927177456A5}" destId="{AB893170-2628-4C4D-B900-9F617CC72A1C}" srcOrd="1" destOrd="0" presId="urn:microsoft.com/office/officeart/2005/8/layout/cycle4"/>
    <dgm:cxn modelId="{B075DBEF-B132-44E0-8774-FB43EF926778}" type="presParOf" srcId="{22B989D3-6EF2-4BDA-9735-41074837D3EC}" destId="{D49E348F-9F9D-4AD4-9D3C-F9EE0CCE8552}" srcOrd="4" destOrd="0" presId="urn:microsoft.com/office/officeart/2005/8/layout/cycle4"/>
    <dgm:cxn modelId="{279D27BE-3B0A-48EE-9831-F7109096868B}" type="presParOf" srcId="{35FAB1F0-EEF8-4F6F-A467-2B8D552ED5B6}" destId="{4D79D89C-76CA-4CED-B43A-C036F04AB3B2}" srcOrd="1" destOrd="0" presId="urn:microsoft.com/office/officeart/2005/8/layout/cycle4"/>
    <dgm:cxn modelId="{BD761AEA-92FA-40B3-A131-152DE97FAB06}" type="presParOf" srcId="{4D79D89C-76CA-4CED-B43A-C036F04AB3B2}" destId="{39ACA52D-5041-4CD9-8DBB-995BF77E23C2}" srcOrd="0" destOrd="0" presId="urn:microsoft.com/office/officeart/2005/8/layout/cycle4"/>
    <dgm:cxn modelId="{703D489F-2EFE-4737-A57E-87822BCDF0CE}" type="presParOf" srcId="{4D79D89C-76CA-4CED-B43A-C036F04AB3B2}" destId="{DB70F53A-75A0-4FC0-9341-BE6405037654}" srcOrd="1" destOrd="0" presId="urn:microsoft.com/office/officeart/2005/8/layout/cycle4"/>
    <dgm:cxn modelId="{30F0291A-528D-484F-99E4-130D87068F68}" type="presParOf" srcId="{4D79D89C-76CA-4CED-B43A-C036F04AB3B2}" destId="{E95595B7-1D4D-4864-8B5A-80159D836308}" srcOrd="2" destOrd="0" presId="urn:microsoft.com/office/officeart/2005/8/layout/cycle4"/>
    <dgm:cxn modelId="{029B2219-98ED-4CA2-9BB5-3BBF0FAAC7AA}" type="presParOf" srcId="{4D79D89C-76CA-4CED-B43A-C036F04AB3B2}" destId="{749D62DD-D062-49DF-9564-CE5A28918F0A}" srcOrd="3" destOrd="0" presId="urn:microsoft.com/office/officeart/2005/8/layout/cycle4"/>
    <dgm:cxn modelId="{84147C59-2AD6-4B33-AFA0-21BF855846C0}" type="presParOf" srcId="{4D79D89C-76CA-4CED-B43A-C036F04AB3B2}" destId="{96060268-1267-4332-987E-6685D7B62092}" srcOrd="4" destOrd="0" presId="urn:microsoft.com/office/officeart/2005/8/layout/cycle4"/>
    <dgm:cxn modelId="{66BA96C0-044D-4BD8-9541-64915EF80A55}" type="presParOf" srcId="{35FAB1F0-EEF8-4F6F-A467-2B8D552ED5B6}" destId="{ADF66D6E-8D73-4AFA-B5A0-62B9744B5CDA}" srcOrd="2" destOrd="0" presId="urn:microsoft.com/office/officeart/2005/8/layout/cycle4"/>
    <dgm:cxn modelId="{B7AD4EA5-D09C-4A19-9781-B0A2B4FC5FCF}" type="presParOf" srcId="{35FAB1F0-EEF8-4F6F-A467-2B8D552ED5B6}" destId="{7CD4BFC2-D82D-4551-A1B4-5CCDA703F425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A266F8D-705C-4430-A7F8-B339477CB17E}" type="doc">
      <dgm:prSet loTypeId="urn:microsoft.com/office/officeart/2005/8/layout/arrow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932B90-5F3F-4741-BDEF-78A26CE87611}">
      <dgm:prSet phldrT="[Text]"/>
      <dgm:spPr/>
      <dgm:t>
        <a:bodyPr/>
        <a:lstStyle/>
        <a:p>
          <a:r>
            <a:rPr lang="en-US" dirty="0" smtClean="0"/>
            <a:t>Approach</a:t>
          </a:r>
          <a:endParaRPr lang="en-US" dirty="0"/>
        </a:p>
      </dgm:t>
    </dgm:pt>
    <dgm:pt modelId="{5F68650F-A14E-43C3-955F-81C1A7FD53A4}" type="parTrans" cxnId="{DEC9B7C1-BAF0-4C45-8EE3-B1E7A7964133}">
      <dgm:prSet/>
      <dgm:spPr/>
      <dgm:t>
        <a:bodyPr/>
        <a:lstStyle/>
        <a:p>
          <a:endParaRPr lang="en-US"/>
        </a:p>
      </dgm:t>
    </dgm:pt>
    <dgm:pt modelId="{B49CDD75-A33C-4707-BE1E-159572F713FE}" type="sibTrans" cxnId="{DEC9B7C1-BAF0-4C45-8EE3-B1E7A7964133}">
      <dgm:prSet/>
      <dgm:spPr/>
      <dgm:t>
        <a:bodyPr/>
        <a:lstStyle/>
        <a:p>
          <a:endParaRPr lang="en-US"/>
        </a:p>
      </dgm:t>
    </dgm:pt>
    <dgm:pt modelId="{20F44221-A369-4894-961D-803E11BEB07C}">
      <dgm:prSet phldrT="[Text]"/>
      <dgm:spPr/>
      <dgm:t>
        <a:bodyPr/>
        <a:lstStyle/>
        <a:p>
          <a:r>
            <a:rPr lang="en-US" dirty="0" smtClean="0"/>
            <a:t>Coach</a:t>
          </a:r>
          <a:endParaRPr lang="en-US" dirty="0"/>
        </a:p>
      </dgm:t>
    </dgm:pt>
    <dgm:pt modelId="{0287F44D-9424-49E9-8FCB-B806EF6C4A16}" type="parTrans" cxnId="{7D5067E8-43ED-408B-B010-FD152260BD8B}">
      <dgm:prSet/>
      <dgm:spPr/>
      <dgm:t>
        <a:bodyPr/>
        <a:lstStyle/>
        <a:p>
          <a:endParaRPr lang="en-US"/>
        </a:p>
      </dgm:t>
    </dgm:pt>
    <dgm:pt modelId="{B080DCA8-0C3F-4ED1-8D10-DEDA6050389C}" type="sibTrans" cxnId="{7D5067E8-43ED-408B-B010-FD152260BD8B}">
      <dgm:prSet/>
      <dgm:spPr/>
      <dgm:t>
        <a:bodyPr/>
        <a:lstStyle/>
        <a:p>
          <a:endParaRPr lang="en-US"/>
        </a:p>
      </dgm:t>
    </dgm:pt>
    <dgm:pt modelId="{DC603388-4126-4B5F-8D88-1D475EC45838}" type="pres">
      <dgm:prSet presAssocID="{FA266F8D-705C-4430-A7F8-B339477CB17E}" presName="compositeShape" presStyleCnt="0">
        <dgm:presLayoutVars>
          <dgm:chMax val="2"/>
          <dgm:dir/>
          <dgm:resizeHandles val="exact"/>
        </dgm:presLayoutVars>
      </dgm:prSet>
      <dgm:spPr/>
    </dgm:pt>
    <dgm:pt modelId="{059231B8-FE9E-4804-B1A4-0DD62C1A42BF}" type="pres">
      <dgm:prSet presAssocID="{FA266F8D-705C-4430-A7F8-B339477CB17E}" presName="ribbon" presStyleLbl="node1" presStyleIdx="0" presStyleCnt="1"/>
      <dgm:spPr/>
    </dgm:pt>
    <dgm:pt modelId="{57136B1E-4262-4261-94BC-2D2730760208}" type="pres">
      <dgm:prSet presAssocID="{FA266F8D-705C-4430-A7F8-B339477CB17E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E649CA4-BF5F-4C42-B4A8-11FB6AD4354D}" type="pres">
      <dgm:prSet presAssocID="{FA266F8D-705C-4430-A7F8-B339477CB17E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BCEE3905-B1CB-4395-9E11-4D34A65530BA}" type="presOf" srcId="{7F932B90-5F3F-4741-BDEF-78A26CE87611}" destId="{57136B1E-4262-4261-94BC-2D2730760208}" srcOrd="0" destOrd="0" presId="urn:microsoft.com/office/officeart/2005/8/layout/arrow6"/>
    <dgm:cxn modelId="{DEC9B7C1-BAF0-4C45-8EE3-B1E7A7964133}" srcId="{FA266F8D-705C-4430-A7F8-B339477CB17E}" destId="{7F932B90-5F3F-4741-BDEF-78A26CE87611}" srcOrd="0" destOrd="0" parTransId="{5F68650F-A14E-43C3-955F-81C1A7FD53A4}" sibTransId="{B49CDD75-A33C-4707-BE1E-159572F713FE}"/>
    <dgm:cxn modelId="{515C2407-E482-45B3-B150-DD3210214993}" type="presOf" srcId="{FA266F8D-705C-4430-A7F8-B339477CB17E}" destId="{DC603388-4126-4B5F-8D88-1D475EC45838}" srcOrd="0" destOrd="0" presId="urn:microsoft.com/office/officeart/2005/8/layout/arrow6"/>
    <dgm:cxn modelId="{7D5067E8-43ED-408B-B010-FD152260BD8B}" srcId="{FA266F8D-705C-4430-A7F8-B339477CB17E}" destId="{20F44221-A369-4894-961D-803E11BEB07C}" srcOrd="1" destOrd="0" parTransId="{0287F44D-9424-49E9-8FCB-B806EF6C4A16}" sibTransId="{B080DCA8-0C3F-4ED1-8D10-DEDA6050389C}"/>
    <dgm:cxn modelId="{3765299F-5673-4336-B75C-AAC0AC8217A5}" type="presOf" srcId="{20F44221-A369-4894-961D-803E11BEB07C}" destId="{FE649CA4-BF5F-4C42-B4A8-11FB6AD4354D}" srcOrd="0" destOrd="0" presId="urn:microsoft.com/office/officeart/2005/8/layout/arrow6"/>
    <dgm:cxn modelId="{3236A764-F0FB-4FF7-BE05-26E2CC1CA8B3}" type="presParOf" srcId="{DC603388-4126-4B5F-8D88-1D475EC45838}" destId="{059231B8-FE9E-4804-B1A4-0DD62C1A42BF}" srcOrd="0" destOrd="0" presId="urn:microsoft.com/office/officeart/2005/8/layout/arrow6"/>
    <dgm:cxn modelId="{B80D9E07-E769-46F6-8313-BB6797B7C503}" type="presParOf" srcId="{DC603388-4126-4B5F-8D88-1D475EC45838}" destId="{57136B1E-4262-4261-94BC-2D2730760208}" srcOrd="1" destOrd="0" presId="urn:microsoft.com/office/officeart/2005/8/layout/arrow6"/>
    <dgm:cxn modelId="{A5878E44-D91A-4C8D-BDB7-D1EC27D1657C}" type="presParOf" srcId="{DC603388-4126-4B5F-8D88-1D475EC45838}" destId="{FE649CA4-BF5F-4C42-B4A8-11FB6AD4354D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E7A530C-E8DF-4360-B9DC-77F6220B6BCB}" type="doc">
      <dgm:prSet loTypeId="urn:microsoft.com/office/officeart/2009/3/layout/CircleRelationship" loCatId="relationship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ED3B398-881E-49B1-843F-262CEA2273A7}">
      <dgm:prSet phldrT="[Text]" custT="1"/>
      <dgm:spPr/>
      <dgm:t>
        <a:bodyPr/>
        <a:lstStyle/>
        <a:p>
          <a:r>
            <a:rPr lang="en-US" sz="2400" b="1" dirty="0" smtClean="0"/>
            <a:t>Courses</a:t>
          </a:r>
          <a:endParaRPr lang="en-US" sz="2400" b="1" dirty="0"/>
        </a:p>
      </dgm:t>
    </dgm:pt>
    <dgm:pt modelId="{1325FB07-CF2D-4959-B85C-759F56DB026E}" type="parTrans" cxnId="{FF74C136-AB8F-43B9-AC3D-01D81AE8107B}">
      <dgm:prSet/>
      <dgm:spPr/>
      <dgm:t>
        <a:bodyPr/>
        <a:lstStyle/>
        <a:p>
          <a:endParaRPr lang="en-US"/>
        </a:p>
      </dgm:t>
    </dgm:pt>
    <dgm:pt modelId="{183265E3-9CED-4875-AF49-E3684871783D}" type="sibTrans" cxnId="{FF74C136-AB8F-43B9-AC3D-01D81AE8107B}">
      <dgm:prSet/>
      <dgm:spPr/>
      <dgm:t>
        <a:bodyPr/>
        <a:lstStyle/>
        <a:p>
          <a:endParaRPr lang="en-US"/>
        </a:p>
      </dgm:t>
    </dgm:pt>
    <dgm:pt modelId="{5EF8981B-B7E2-45B6-AC3E-CD0B6D9E3872}">
      <dgm:prSet phldrT="[Text]" custT="1"/>
      <dgm:spPr/>
      <dgm:t>
        <a:bodyPr/>
        <a:lstStyle/>
        <a:p>
          <a:r>
            <a:rPr lang="en-US" sz="1600" dirty="0" smtClean="0"/>
            <a:t>Student ID</a:t>
          </a:r>
          <a:endParaRPr lang="en-US" sz="1600" dirty="0"/>
        </a:p>
      </dgm:t>
    </dgm:pt>
    <dgm:pt modelId="{9A78EE31-D56D-4814-8080-0FA1176F2BCD}" type="parTrans" cxnId="{24DDB5C1-8857-4253-89B9-C2E8C370D800}">
      <dgm:prSet/>
      <dgm:spPr/>
      <dgm:t>
        <a:bodyPr/>
        <a:lstStyle/>
        <a:p>
          <a:endParaRPr lang="en-US"/>
        </a:p>
      </dgm:t>
    </dgm:pt>
    <dgm:pt modelId="{9736158F-F794-464E-B50C-A35867376AA1}" type="sibTrans" cxnId="{24DDB5C1-8857-4253-89B9-C2E8C370D800}">
      <dgm:prSet/>
      <dgm:spPr/>
      <dgm:t>
        <a:bodyPr/>
        <a:lstStyle/>
        <a:p>
          <a:endParaRPr lang="en-US"/>
        </a:p>
      </dgm:t>
    </dgm:pt>
    <dgm:pt modelId="{9E649557-3C14-4004-8171-C52FE0BE10C2}">
      <dgm:prSet phldrT="[Text]" custT="1"/>
      <dgm:spPr/>
      <dgm:t>
        <a:bodyPr/>
        <a:lstStyle/>
        <a:p>
          <a:r>
            <a:rPr lang="en-US" sz="1400" dirty="0" smtClean="0"/>
            <a:t>Reg ID</a:t>
          </a:r>
        </a:p>
        <a:p>
          <a:r>
            <a:rPr lang="en-US" sz="1400" dirty="0" smtClean="0"/>
            <a:t>Reg ID</a:t>
          </a:r>
        </a:p>
      </dgm:t>
    </dgm:pt>
    <dgm:pt modelId="{DC8FFC8C-6B6C-4D13-8529-57C492B53B7B}" type="parTrans" cxnId="{578D4FA0-827F-4AB9-AEB7-462CA9CD0B9B}">
      <dgm:prSet/>
      <dgm:spPr/>
      <dgm:t>
        <a:bodyPr/>
        <a:lstStyle/>
        <a:p>
          <a:endParaRPr lang="en-US"/>
        </a:p>
      </dgm:t>
    </dgm:pt>
    <dgm:pt modelId="{2557854E-376F-4912-A99B-EC3E99D71C29}" type="sibTrans" cxnId="{578D4FA0-827F-4AB9-AEB7-462CA9CD0B9B}">
      <dgm:prSet/>
      <dgm:spPr/>
      <dgm:t>
        <a:bodyPr/>
        <a:lstStyle/>
        <a:p>
          <a:endParaRPr lang="en-US"/>
        </a:p>
      </dgm:t>
    </dgm:pt>
    <dgm:pt modelId="{4F5E801F-3B95-4443-952F-528998C8DDE9}">
      <dgm:prSet/>
      <dgm:spPr/>
      <dgm:t>
        <a:bodyPr/>
        <a:lstStyle/>
        <a:p>
          <a:r>
            <a:rPr lang="en-US" dirty="0" smtClean="0"/>
            <a:t>Course ID</a:t>
          </a:r>
          <a:endParaRPr lang="en-US" dirty="0"/>
        </a:p>
      </dgm:t>
    </dgm:pt>
    <dgm:pt modelId="{C21B27CF-28D0-4C32-8ADC-0243B9C351DB}" type="parTrans" cxnId="{669C60FE-A472-4190-B532-54649D1E47D5}">
      <dgm:prSet/>
      <dgm:spPr/>
      <dgm:t>
        <a:bodyPr/>
        <a:lstStyle/>
        <a:p>
          <a:endParaRPr lang="en-US"/>
        </a:p>
      </dgm:t>
    </dgm:pt>
    <dgm:pt modelId="{39A14187-6CE5-4DDC-A1D7-77C45233DA7A}" type="sibTrans" cxnId="{669C60FE-A472-4190-B532-54649D1E47D5}">
      <dgm:prSet/>
      <dgm:spPr/>
      <dgm:t>
        <a:bodyPr/>
        <a:lstStyle/>
        <a:p>
          <a:endParaRPr lang="en-US"/>
        </a:p>
      </dgm:t>
    </dgm:pt>
    <dgm:pt modelId="{42B04D94-DBF5-448B-987A-EF5AFA06B6CB}" type="pres">
      <dgm:prSet presAssocID="{0E7A530C-E8DF-4360-B9DC-77F6220B6BCB}" presName="Name0" presStyleCnt="0">
        <dgm:presLayoutVars>
          <dgm:chMax val="1"/>
          <dgm:chPref val="1"/>
        </dgm:presLayoutVars>
      </dgm:prSet>
      <dgm:spPr/>
    </dgm:pt>
    <dgm:pt modelId="{54EF9DE8-0466-4283-8B7F-42BADC96135C}" type="pres">
      <dgm:prSet presAssocID="{AED3B398-881E-49B1-843F-262CEA2273A7}" presName="Parent" presStyleLbl="node0" presStyleIdx="0" presStyleCnt="1" custLinFactNeighborX="22955" custLinFactNeighborY="2599">
        <dgm:presLayoutVars>
          <dgm:chMax val="5"/>
          <dgm:chPref val="5"/>
        </dgm:presLayoutVars>
      </dgm:prSet>
      <dgm:spPr/>
    </dgm:pt>
    <dgm:pt modelId="{8B8CA01F-4491-46C7-9F78-AFA13A70120A}" type="pres">
      <dgm:prSet presAssocID="{AED3B398-881E-49B1-843F-262CEA2273A7}" presName="Accent1" presStyleLbl="node1" presStyleIdx="0" presStyleCnt="15"/>
      <dgm:spPr/>
    </dgm:pt>
    <dgm:pt modelId="{03E02E20-C341-4EA0-A00C-73DF53E62F23}" type="pres">
      <dgm:prSet presAssocID="{AED3B398-881E-49B1-843F-262CEA2273A7}" presName="Accent2" presStyleLbl="node1" presStyleIdx="1" presStyleCnt="15"/>
      <dgm:spPr/>
    </dgm:pt>
    <dgm:pt modelId="{F705EA35-5A22-41AC-9B44-951227C95850}" type="pres">
      <dgm:prSet presAssocID="{AED3B398-881E-49B1-843F-262CEA2273A7}" presName="Accent3" presStyleLbl="node1" presStyleIdx="2" presStyleCnt="15"/>
      <dgm:spPr/>
    </dgm:pt>
    <dgm:pt modelId="{4B98158F-4C01-49F7-B5C5-39F76186A66B}" type="pres">
      <dgm:prSet presAssocID="{AED3B398-881E-49B1-843F-262CEA2273A7}" presName="Accent4" presStyleLbl="node1" presStyleIdx="3" presStyleCnt="15"/>
      <dgm:spPr/>
    </dgm:pt>
    <dgm:pt modelId="{702F5509-4BB5-4058-A7BD-DA209FBA3255}" type="pres">
      <dgm:prSet presAssocID="{AED3B398-881E-49B1-843F-262CEA2273A7}" presName="Accent5" presStyleLbl="node1" presStyleIdx="4" presStyleCnt="15"/>
      <dgm:spPr/>
    </dgm:pt>
    <dgm:pt modelId="{F43603C5-64EF-40F7-B458-B9D6109C0EA7}" type="pres">
      <dgm:prSet presAssocID="{AED3B398-881E-49B1-843F-262CEA2273A7}" presName="Accent6" presStyleLbl="node1" presStyleIdx="5" presStyleCnt="15"/>
      <dgm:spPr/>
    </dgm:pt>
    <dgm:pt modelId="{32438B97-1D69-447D-B7F1-30FC34503D8A}" type="pres">
      <dgm:prSet presAssocID="{5EF8981B-B7E2-45B6-AC3E-CD0B6D9E3872}" presName="Child1" presStyleLbl="node1" presStyleIdx="6" presStyleCnt="15" custScaleX="187783" custScaleY="162759" custLinFactNeighborX="38195" custLinFactNeighborY="9576">
        <dgm:presLayoutVars>
          <dgm:chMax val="0"/>
          <dgm:chPref val="0"/>
        </dgm:presLayoutVars>
      </dgm:prSet>
      <dgm:spPr/>
    </dgm:pt>
    <dgm:pt modelId="{F2994482-D4CF-4337-8AAD-8B86F3906C1B}" type="pres">
      <dgm:prSet presAssocID="{5EF8981B-B7E2-45B6-AC3E-CD0B6D9E3872}" presName="Accent7" presStyleCnt="0"/>
      <dgm:spPr/>
    </dgm:pt>
    <dgm:pt modelId="{E1F7BEEA-2EC6-4CE1-92A7-2F2B26D6E643}" type="pres">
      <dgm:prSet presAssocID="{5EF8981B-B7E2-45B6-AC3E-CD0B6D9E3872}" presName="AccentHold1" presStyleLbl="node1" presStyleIdx="7" presStyleCnt="15"/>
      <dgm:spPr/>
    </dgm:pt>
    <dgm:pt modelId="{1BBD3038-5FFE-4D61-9080-58AFDAC962FA}" type="pres">
      <dgm:prSet presAssocID="{5EF8981B-B7E2-45B6-AC3E-CD0B6D9E3872}" presName="Accent8" presStyleCnt="0"/>
      <dgm:spPr/>
    </dgm:pt>
    <dgm:pt modelId="{ACAE6225-CEBB-4D4C-8CEA-C1BF3EEFD003}" type="pres">
      <dgm:prSet presAssocID="{5EF8981B-B7E2-45B6-AC3E-CD0B6D9E3872}" presName="AccentHold2" presStyleLbl="node1" presStyleIdx="8" presStyleCnt="15" custLinFactX="35148" custLinFactNeighborX="100000" custLinFactNeighborY="27311"/>
      <dgm:spPr/>
    </dgm:pt>
    <dgm:pt modelId="{D419D7E6-6487-4F62-835B-8E72D167761F}" type="pres">
      <dgm:prSet presAssocID="{4F5E801F-3B95-4443-952F-528998C8DDE9}" presName="Child2" presStyleLbl="node1" presStyleIdx="9" presStyleCnt="15" custScaleX="147413" custScaleY="128433" custLinFactNeighborX="-43493" custLinFactNeighborY="-6710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72A2BA15-77FA-4539-958D-A2E6133417C2}" type="pres">
      <dgm:prSet presAssocID="{4F5E801F-3B95-4443-952F-528998C8DDE9}" presName="Accent9" presStyleCnt="0"/>
      <dgm:spPr/>
    </dgm:pt>
    <dgm:pt modelId="{571C4F5C-C555-4921-834D-58E9C954251D}" type="pres">
      <dgm:prSet presAssocID="{4F5E801F-3B95-4443-952F-528998C8DDE9}" presName="AccentHold1" presStyleLbl="node1" presStyleIdx="10" presStyleCnt="15"/>
      <dgm:spPr/>
    </dgm:pt>
    <dgm:pt modelId="{65A211F7-7EE3-4E6F-92EE-EEB57416969A}" type="pres">
      <dgm:prSet presAssocID="{4F5E801F-3B95-4443-952F-528998C8DDE9}" presName="Accent10" presStyleCnt="0"/>
      <dgm:spPr/>
    </dgm:pt>
    <dgm:pt modelId="{58B15992-51FF-47D9-925E-760BF38F212E}" type="pres">
      <dgm:prSet presAssocID="{4F5E801F-3B95-4443-952F-528998C8DDE9}" presName="AccentHold2" presStyleLbl="node1" presStyleIdx="11" presStyleCnt="15" custLinFactX="459822" custLinFactY="100000" custLinFactNeighborX="500000" custLinFactNeighborY="151212"/>
      <dgm:spPr/>
    </dgm:pt>
    <dgm:pt modelId="{0EEDE3DF-AC67-486D-B251-5673D0013EFF}" type="pres">
      <dgm:prSet presAssocID="{4F5E801F-3B95-4443-952F-528998C8DDE9}" presName="Accent11" presStyleCnt="0"/>
      <dgm:spPr/>
    </dgm:pt>
    <dgm:pt modelId="{1EA0AD50-55A9-4722-AE18-086B66041783}" type="pres">
      <dgm:prSet presAssocID="{4F5E801F-3B95-4443-952F-528998C8DDE9}" presName="AccentHold3" presStyleLbl="node1" presStyleIdx="12" presStyleCnt="15"/>
      <dgm:spPr/>
    </dgm:pt>
    <dgm:pt modelId="{B499855A-6FAF-4720-90C8-AF8F456597F6}" type="pres">
      <dgm:prSet presAssocID="{9E649557-3C14-4004-8171-C52FE0BE10C2}" presName="Child3" presStyleLbl="node1" presStyleIdx="13" presStyleCnt="15" custScaleX="150969" custLinFactNeighborX="-81000" custLinFactNeighborY="36053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4B717777-BACD-490D-AEB8-6A266BDEEB60}" type="pres">
      <dgm:prSet presAssocID="{9E649557-3C14-4004-8171-C52FE0BE10C2}" presName="Accent12" presStyleCnt="0"/>
      <dgm:spPr/>
    </dgm:pt>
    <dgm:pt modelId="{686F057B-41D9-40DB-B0FE-13DECF0DCB6C}" type="pres">
      <dgm:prSet presAssocID="{9E649557-3C14-4004-8171-C52FE0BE10C2}" presName="AccentHold1" presStyleLbl="node1" presStyleIdx="14" presStyleCnt="15"/>
      <dgm:spPr/>
    </dgm:pt>
  </dgm:ptLst>
  <dgm:cxnLst>
    <dgm:cxn modelId="{FF74C136-AB8F-43B9-AC3D-01D81AE8107B}" srcId="{0E7A530C-E8DF-4360-B9DC-77F6220B6BCB}" destId="{AED3B398-881E-49B1-843F-262CEA2273A7}" srcOrd="0" destOrd="0" parTransId="{1325FB07-CF2D-4959-B85C-759F56DB026E}" sibTransId="{183265E3-9CED-4875-AF49-E3684871783D}"/>
    <dgm:cxn modelId="{6E8E3684-CB27-4513-AF2F-468F14CB52AA}" type="presOf" srcId="{4F5E801F-3B95-4443-952F-528998C8DDE9}" destId="{D419D7E6-6487-4F62-835B-8E72D167761F}" srcOrd="0" destOrd="0" presId="urn:microsoft.com/office/officeart/2009/3/layout/CircleRelationship"/>
    <dgm:cxn modelId="{4738C3BA-D096-4CAD-B742-EDD9D6F86972}" type="presOf" srcId="{AED3B398-881E-49B1-843F-262CEA2273A7}" destId="{54EF9DE8-0466-4283-8B7F-42BADC96135C}" srcOrd="0" destOrd="0" presId="urn:microsoft.com/office/officeart/2009/3/layout/CircleRelationship"/>
    <dgm:cxn modelId="{578D4FA0-827F-4AB9-AEB7-462CA9CD0B9B}" srcId="{AED3B398-881E-49B1-843F-262CEA2273A7}" destId="{9E649557-3C14-4004-8171-C52FE0BE10C2}" srcOrd="2" destOrd="0" parTransId="{DC8FFC8C-6B6C-4D13-8529-57C492B53B7B}" sibTransId="{2557854E-376F-4912-A99B-EC3E99D71C29}"/>
    <dgm:cxn modelId="{24DDB5C1-8857-4253-89B9-C2E8C370D800}" srcId="{AED3B398-881E-49B1-843F-262CEA2273A7}" destId="{5EF8981B-B7E2-45B6-AC3E-CD0B6D9E3872}" srcOrd="0" destOrd="0" parTransId="{9A78EE31-D56D-4814-8080-0FA1176F2BCD}" sibTransId="{9736158F-F794-464E-B50C-A35867376AA1}"/>
    <dgm:cxn modelId="{68435749-A15B-47A3-8A14-423E378B6804}" type="presOf" srcId="{5EF8981B-B7E2-45B6-AC3E-CD0B6D9E3872}" destId="{32438B97-1D69-447D-B7F1-30FC34503D8A}" srcOrd="0" destOrd="0" presId="urn:microsoft.com/office/officeart/2009/3/layout/CircleRelationship"/>
    <dgm:cxn modelId="{11CF102E-A827-430F-B531-D016D384D595}" type="presOf" srcId="{0E7A530C-E8DF-4360-B9DC-77F6220B6BCB}" destId="{42B04D94-DBF5-448B-987A-EF5AFA06B6CB}" srcOrd="0" destOrd="0" presId="urn:microsoft.com/office/officeart/2009/3/layout/CircleRelationship"/>
    <dgm:cxn modelId="{669C60FE-A472-4190-B532-54649D1E47D5}" srcId="{AED3B398-881E-49B1-843F-262CEA2273A7}" destId="{4F5E801F-3B95-4443-952F-528998C8DDE9}" srcOrd="1" destOrd="0" parTransId="{C21B27CF-28D0-4C32-8ADC-0243B9C351DB}" sibTransId="{39A14187-6CE5-4DDC-A1D7-77C45233DA7A}"/>
    <dgm:cxn modelId="{48AF8129-03D2-4823-9314-1CE301F0FBE6}" type="presOf" srcId="{9E649557-3C14-4004-8171-C52FE0BE10C2}" destId="{B499855A-6FAF-4720-90C8-AF8F456597F6}" srcOrd="0" destOrd="0" presId="urn:microsoft.com/office/officeart/2009/3/layout/CircleRelationship"/>
    <dgm:cxn modelId="{35382F7A-BA12-49D3-BA00-E8514EA440AD}" type="presParOf" srcId="{42B04D94-DBF5-448B-987A-EF5AFA06B6CB}" destId="{54EF9DE8-0466-4283-8B7F-42BADC96135C}" srcOrd="0" destOrd="0" presId="urn:microsoft.com/office/officeart/2009/3/layout/CircleRelationship"/>
    <dgm:cxn modelId="{3A48430E-3C9C-405D-8F57-79D63FF651CF}" type="presParOf" srcId="{42B04D94-DBF5-448B-987A-EF5AFA06B6CB}" destId="{8B8CA01F-4491-46C7-9F78-AFA13A70120A}" srcOrd="1" destOrd="0" presId="urn:microsoft.com/office/officeart/2009/3/layout/CircleRelationship"/>
    <dgm:cxn modelId="{EA82D679-9058-4DF2-AB08-1186ABF4639B}" type="presParOf" srcId="{42B04D94-DBF5-448B-987A-EF5AFA06B6CB}" destId="{03E02E20-C341-4EA0-A00C-73DF53E62F23}" srcOrd="2" destOrd="0" presId="urn:microsoft.com/office/officeart/2009/3/layout/CircleRelationship"/>
    <dgm:cxn modelId="{5A807394-DDB1-492F-9488-87C45B91C285}" type="presParOf" srcId="{42B04D94-DBF5-448B-987A-EF5AFA06B6CB}" destId="{F705EA35-5A22-41AC-9B44-951227C95850}" srcOrd="3" destOrd="0" presId="urn:microsoft.com/office/officeart/2009/3/layout/CircleRelationship"/>
    <dgm:cxn modelId="{A386BD8F-E264-42D3-AFD4-9F3470FE66BC}" type="presParOf" srcId="{42B04D94-DBF5-448B-987A-EF5AFA06B6CB}" destId="{4B98158F-4C01-49F7-B5C5-39F76186A66B}" srcOrd="4" destOrd="0" presId="urn:microsoft.com/office/officeart/2009/3/layout/CircleRelationship"/>
    <dgm:cxn modelId="{51809426-C07B-4269-BD7D-70C293428CED}" type="presParOf" srcId="{42B04D94-DBF5-448B-987A-EF5AFA06B6CB}" destId="{702F5509-4BB5-4058-A7BD-DA209FBA3255}" srcOrd="5" destOrd="0" presId="urn:microsoft.com/office/officeart/2009/3/layout/CircleRelationship"/>
    <dgm:cxn modelId="{CCFCDF77-5418-4BAA-A04B-684DB921AB6E}" type="presParOf" srcId="{42B04D94-DBF5-448B-987A-EF5AFA06B6CB}" destId="{F43603C5-64EF-40F7-B458-B9D6109C0EA7}" srcOrd="6" destOrd="0" presId="urn:microsoft.com/office/officeart/2009/3/layout/CircleRelationship"/>
    <dgm:cxn modelId="{638E4047-8C37-4085-A1C3-D10363E09B5F}" type="presParOf" srcId="{42B04D94-DBF5-448B-987A-EF5AFA06B6CB}" destId="{32438B97-1D69-447D-B7F1-30FC34503D8A}" srcOrd="7" destOrd="0" presId="urn:microsoft.com/office/officeart/2009/3/layout/CircleRelationship"/>
    <dgm:cxn modelId="{FC6CBC75-B0E8-492F-B49D-01FC03A73AAE}" type="presParOf" srcId="{42B04D94-DBF5-448B-987A-EF5AFA06B6CB}" destId="{F2994482-D4CF-4337-8AAD-8B86F3906C1B}" srcOrd="8" destOrd="0" presId="urn:microsoft.com/office/officeart/2009/3/layout/CircleRelationship"/>
    <dgm:cxn modelId="{DB597DFA-1ECD-479B-8D2A-823F56F64771}" type="presParOf" srcId="{F2994482-D4CF-4337-8AAD-8B86F3906C1B}" destId="{E1F7BEEA-2EC6-4CE1-92A7-2F2B26D6E643}" srcOrd="0" destOrd="0" presId="urn:microsoft.com/office/officeart/2009/3/layout/CircleRelationship"/>
    <dgm:cxn modelId="{D012FCC3-FA8F-4C1F-98DB-27993829B734}" type="presParOf" srcId="{42B04D94-DBF5-448B-987A-EF5AFA06B6CB}" destId="{1BBD3038-5FFE-4D61-9080-58AFDAC962FA}" srcOrd="9" destOrd="0" presId="urn:microsoft.com/office/officeart/2009/3/layout/CircleRelationship"/>
    <dgm:cxn modelId="{AAE777F8-845E-4ECA-B2AF-3BD4517D6B1F}" type="presParOf" srcId="{1BBD3038-5FFE-4D61-9080-58AFDAC962FA}" destId="{ACAE6225-CEBB-4D4C-8CEA-C1BF3EEFD003}" srcOrd="0" destOrd="0" presId="urn:microsoft.com/office/officeart/2009/3/layout/CircleRelationship"/>
    <dgm:cxn modelId="{B6F8CA09-E092-41C7-8FAF-1319408B5C5F}" type="presParOf" srcId="{42B04D94-DBF5-448B-987A-EF5AFA06B6CB}" destId="{D419D7E6-6487-4F62-835B-8E72D167761F}" srcOrd="10" destOrd="0" presId="urn:microsoft.com/office/officeart/2009/3/layout/CircleRelationship"/>
    <dgm:cxn modelId="{5F22A950-5F9C-49DA-98DE-A1D91B14DAED}" type="presParOf" srcId="{42B04D94-DBF5-448B-987A-EF5AFA06B6CB}" destId="{72A2BA15-77FA-4539-958D-A2E6133417C2}" srcOrd="11" destOrd="0" presId="urn:microsoft.com/office/officeart/2009/3/layout/CircleRelationship"/>
    <dgm:cxn modelId="{A3770249-2F6C-4D8D-836F-682A324AA1ED}" type="presParOf" srcId="{72A2BA15-77FA-4539-958D-A2E6133417C2}" destId="{571C4F5C-C555-4921-834D-58E9C954251D}" srcOrd="0" destOrd="0" presId="urn:microsoft.com/office/officeart/2009/3/layout/CircleRelationship"/>
    <dgm:cxn modelId="{DC36A4E1-B347-48F8-A635-98F2877FB942}" type="presParOf" srcId="{42B04D94-DBF5-448B-987A-EF5AFA06B6CB}" destId="{65A211F7-7EE3-4E6F-92EE-EEB57416969A}" srcOrd="12" destOrd="0" presId="urn:microsoft.com/office/officeart/2009/3/layout/CircleRelationship"/>
    <dgm:cxn modelId="{0920DDD5-A228-4BE4-A249-8643AEA7AAEF}" type="presParOf" srcId="{65A211F7-7EE3-4E6F-92EE-EEB57416969A}" destId="{58B15992-51FF-47D9-925E-760BF38F212E}" srcOrd="0" destOrd="0" presId="urn:microsoft.com/office/officeart/2009/3/layout/CircleRelationship"/>
    <dgm:cxn modelId="{DF3F8F60-6D5B-49DA-8F1A-784344C8BD21}" type="presParOf" srcId="{42B04D94-DBF5-448B-987A-EF5AFA06B6CB}" destId="{0EEDE3DF-AC67-486D-B251-5673D0013EFF}" srcOrd="13" destOrd="0" presId="urn:microsoft.com/office/officeart/2009/3/layout/CircleRelationship"/>
    <dgm:cxn modelId="{05CC6842-D16F-4E82-B6E0-9FF291E7CC66}" type="presParOf" srcId="{0EEDE3DF-AC67-486D-B251-5673D0013EFF}" destId="{1EA0AD50-55A9-4722-AE18-086B66041783}" srcOrd="0" destOrd="0" presId="urn:microsoft.com/office/officeart/2009/3/layout/CircleRelationship"/>
    <dgm:cxn modelId="{7C25B286-9351-45C5-95CA-1E3F99378CA8}" type="presParOf" srcId="{42B04D94-DBF5-448B-987A-EF5AFA06B6CB}" destId="{B499855A-6FAF-4720-90C8-AF8F456597F6}" srcOrd="14" destOrd="0" presId="urn:microsoft.com/office/officeart/2009/3/layout/CircleRelationship"/>
    <dgm:cxn modelId="{C4C74D40-39B7-4FF3-B4CA-B1773DC344CB}" type="presParOf" srcId="{42B04D94-DBF5-448B-987A-EF5AFA06B6CB}" destId="{4B717777-BACD-490D-AEB8-6A266BDEEB60}" srcOrd="15" destOrd="0" presId="urn:microsoft.com/office/officeart/2009/3/layout/CircleRelationship"/>
    <dgm:cxn modelId="{5E964CD2-E877-4B4A-A5C2-D40F2B23C51D}" type="presParOf" srcId="{4B717777-BACD-490D-AEB8-6A266BDEEB60}" destId="{686F057B-41D9-40DB-B0FE-13DECF0DCB6C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B1DCE33-2FDE-40B0-BB77-8F770947314B}" type="doc">
      <dgm:prSet loTypeId="urn:microsoft.com/office/officeart/2005/8/layout/cycle4" loCatId="matrix" qsTypeId="urn:microsoft.com/office/officeart/2005/8/quickstyle/3d7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0BDD4D-3F2C-4998-8B4E-EF3B86A64880}">
      <dgm:prSet phldrT="[Text]"/>
      <dgm:spPr/>
      <dgm:t>
        <a:bodyPr/>
        <a:lstStyle/>
        <a:p>
          <a:r>
            <a:rPr lang="en-US" dirty="0" smtClean="0"/>
            <a:t>Courseware</a:t>
          </a:r>
          <a:endParaRPr lang="en-US" dirty="0"/>
        </a:p>
      </dgm:t>
    </dgm:pt>
    <dgm:pt modelId="{3C709521-CE96-4D8D-A89D-49958259B4D2}" type="parTrans" cxnId="{81AFD105-8F39-4F37-934B-14B851DA3D93}">
      <dgm:prSet/>
      <dgm:spPr/>
      <dgm:t>
        <a:bodyPr/>
        <a:lstStyle/>
        <a:p>
          <a:endParaRPr lang="en-US"/>
        </a:p>
      </dgm:t>
    </dgm:pt>
    <dgm:pt modelId="{0B5FF04C-7752-403C-976A-2671B67424A2}" type="sibTrans" cxnId="{81AFD105-8F39-4F37-934B-14B851DA3D93}">
      <dgm:prSet/>
      <dgm:spPr/>
      <dgm:t>
        <a:bodyPr/>
        <a:lstStyle/>
        <a:p>
          <a:endParaRPr lang="en-US"/>
        </a:p>
      </dgm:t>
    </dgm:pt>
    <dgm:pt modelId="{D39E31AD-4F5A-4B1D-9FDE-F44D5C81796F}">
      <dgm:prSet phldrT="[Text]"/>
      <dgm:spPr/>
      <dgm:t>
        <a:bodyPr/>
        <a:lstStyle/>
        <a:p>
          <a:r>
            <a:rPr lang="en-US" dirty="0" smtClean="0"/>
            <a:t>Name</a:t>
          </a:r>
          <a:endParaRPr lang="en-US" dirty="0"/>
        </a:p>
      </dgm:t>
    </dgm:pt>
    <dgm:pt modelId="{E1AAA0C3-CD3D-4A4B-8F39-6FEF43B02C7B}" type="parTrans" cxnId="{7D7F7326-F930-45D4-BA5F-9A64E575131F}">
      <dgm:prSet/>
      <dgm:spPr/>
      <dgm:t>
        <a:bodyPr/>
        <a:lstStyle/>
        <a:p>
          <a:endParaRPr lang="en-US"/>
        </a:p>
      </dgm:t>
    </dgm:pt>
    <dgm:pt modelId="{0C406B38-35A1-4755-9ADD-7A7A4F5A4CCC}" type="sibTrans" cxnId="{7D7F7326-F930-45D4-BA5F-9A64E575131F}">
      <dgm:prSet/>
      <dgm:spPr/>
      <dgm:t>
        <a:bodyPr/>
        <a:lstStyle/>
        <a:p>
          <a:endParaRPr lang="en-US"/>
        </a:p>
      </dgm:t>
    </dgm:pt>
    <dgm:pt modelId="{53E4C07B-1C5B-45A9-A000-4C3E6A8F5715}">
      <dgm:prSet phldrT="[Text]"/>
      <dgm:spPr/>
      <dgm:t>
        <a:bodyPr/>
        <a:lstStyle/>
        <a:p>
          <a:r>
            <a:rPr lang="en-US" dirty="0" smtClean="0"/>
            <a:t>Kits</a:t>
          </a:r>
          <a:endParaRPr lang="en-US" dirty="0"/>
        </a:p>
      </dgm:t>
    </dgm:pt>
    <dgm:pt modelId="{816C1A2D-181B-4922-8F8D-4EE91642BC7C}" type="parTrans" cxnId="{BCA12ABE-62FE-468E-804B-47E680B74BF0}">
      <dgm:prSet/>
      <dgm:spPr/>
      <dgm:t>
        <a:bodyPr/>
        <a:lstStyle/>
        <a:p>
          <a:endParaRPr lang="en-US"/>
        </a:p>
      </dgm:t>
    </dgm:pt>
    <dgm:pt modelId="{3F2F3612-7A7F-454F-B28C-CC31191E1F57}" type="sibTrans" cxnId="{BCA12ABE-62FE-468E-804B-47E680B74BF0}">
      <dgm:prSet/>
      <dgm:spPr/>
      <dgm:t>
        <a:bodyPr/>
        <a:lstStyle/>
        <a:p>
          <a:endParaRPr lang="en-US"/>
        </a:p>
      </dgm:t>
    </dgm:pt>
    <dgm:pt modelId="{69FB56CE-4026-41DC-B6B9-2C4D5272D853}">
      <dgm:prSet phldrT="[Text]"/>
      <dgm:spPr/>
      <dgm:t>
        <a:bodyPr/>
        <a:lstStyle/>
        <a:p>
          <a:r>
            <a:rPr lang="en-US" dirty="0" smtClean="0"/>
            <a:t>Address</a:t>
          </a:r>
          <a:endParaRPr lang="en-US" dirty="0"/>
        </a:p>
      </dgm:t>
    </dgm:pt>
    <dgm:pt modelId="{877D172E-8D6E-4489-9B92-F8E9D45A6669}" type="parTrans" cxnId="{375C504B-0EE8-43AC-AD6D-C9E2B1618821}">
      <dgm:prSet/>
      <dgm:spPr/>
      <dgm:t>
        <a:bodyPr/>
        <a:lstStyle/>
        <a:p>
          <a:endParaRPr lang="en-US"/>
        </a:p>
      </dgm:t>
    </dgm:pt>
    <dgm:pt modelId="{8C48B66C-C092-4B6E-B5A1-37E59D502391}" type="sibTrans" cxnId="{375C504B-0EE8-43AC-AD6D-C9E2B1618821}">
      <dgm:prSet/>
      <dgm:spPr/>
      <dgm:t>
        <a:bodyPr/>
        <a:lstStyle/>
        <a:p>
          <a:endParaRPr lang="en-US"/>
        </a:p>
      </dgm:t>
    </dgm:pt>
    <dgm:pt modelId="{13AFF706-0095-440C-901B-7B0868C91BBD}">
      <dgm:prSet phldrT="[Text]"/>
      <dgm:spPr/>
      <dgm:t>
        <a:bodyPr/>
        <a:lstStyle/>
        <a:p>
          <a:r>
            <a:rPr lang="en-US" dirty="0" smtClean="0"/>
            <a:t>Semesters</a:t>
          </a:r>
          <a:endParaRPr lang="en-US" dirty="0"/>
        </a:p>
      </dgm:t>
    </dgm:pt>
    <dgm:pt modelId="{CACF0A82-526F-4F88-8CC2-323462679C8F}" type="parTrans" cxnId="{719C41D2-34CD-4450-AD12-A317F126F233}">
      <dgm:prSet/>
      <dgm:spPr/>
      <dgm:t>
        <a:bodyPr/>
        <a:lstStyle/>
        <a:p>
          <a:endParaRPr lang="en-US"/>
        </a:p>
      </dgm:t>
    </dgm:pt>
    <dgm:pt modelId="{1BEFE2C2-FA00-43D5-B890-6D3C8C7CB00C}" type="sibTrans" cxnId="{719C41D2-34CD-4450-AD12-A317F126F233}">
      <dgm:prSet/>
      <dgm:spPr/>
      <dgm:t>
        <a:bodyPr/>
        <a:lstStyle/>
        <a:p>
          <a:endParaRPr lang="en-US"/>
        </a:p>
      </dgm:t>
    </dgm:pt>
    <dgm:pt modelId="{21D65482-C7AE-4EE0-A7FE-C498BBA2AC9B}">
      <dgm:prSet phldrT="[Text]"/>
      <dgm:spPr/>
      <dgm:t>
        <a:bodyPr/>
        <a:lstStyle/>
        <a:p>
          <a:r>
            <a:rPr lang="en-US" dirty="0" smtClean="0"/>
            <a:t>Gender</a:t>
          </a:r>
          <a:endParaRPr lang="en-US" dirty="0"/>
        </a:p>
      </dgm:t>
    </dgm:pt>
    <dgm:pt modelId="{49F6804C-529D-45E5-8309-EEF029B9C4A1}" type="parTrans" cxnId="{B742E47C-7712-4A96-919D-B0E977EE45A3}">
      <dgm:prSet/>
      <dgm:spPr/>
      <dgm:t>
        <a:bodyPr/>
        <a:lstStyle/>
        <a:p>
          <a:endParaRPr lang="en-US"/>
        </a:p>
      </dgm:t>
    </dgm:pt>
    <dgm:pt modelId="{64BA229D-ED14-47EC-A43E-B735409C4808}" type="sibTrans" cxnId="{B742E47C-7712-4A96-919D-B0E977EE45A3}">
      <dgm:prSet/>
      <dgm:spPr/>
      <dgm:t>
        <a:bodyPr/>
        <a:lstStyle/>
        <a:p>
          <a:endParaRPr lang="en-US"/>
        </a:p>
      </dgm:t>
    </dgm:pt>
    <dgm:pt modelId="{256928A6-6733-45B7-BD99-36C8BA56A5EB}">
      <dgm:prSet phldrT="[Text]"/>
      <dgm:spPr/>
      <dgm:t>
        <a:bodyPr/>
        <a:lstStyle/>
        <a:p>
          <a:r>
            <a:rPr lang="en-US" dirty="0" smtClean="0"/>
            <a:t>CW Fee</a:t>
          </a:r>
          <a:endParaRPr lang="en-US" dirty="0"/>
        </a:p>
      </dgm:t>
    </dgm:pt>
    <dgm:pt modelId="{1F3B016E-3F40-4C68-972D-084C00F03CE4}" type="parTrans" cxnId="{6D2CFDFC-4E39-4561-B34C-A12EBBEE3C73}">
      <dgm:prSet/>
      <dgm:spPr/>
      <dgm:t>
        <a:bodyPr/>
        <a:lstStyle/>
        <a:p>
          <a:endParaRPr lang="en-US"/>
        </a:p>
      </dgm:t>
    </dgm:pt>
    <dgm:pt modelId="{4E7A598D-9392-4311-8E7F-54E50663A910}" type="sibTrans" cxnId="{6D2CFDFC-4E39-4561-B34C-A12EBBEE3C73}">
      <dgm:prSet/>
      <dgm:spPr/>
      <dgm:t>
        <a:bodyPr/>
        <a:lstStyle/>
        <a:p>
          <a:endParaRPr lang="en-US"/>
        </a:p>
      </dgm:t>
    </dgm:pt>
    <dgm:pt modelId="{5307A1C9-1323-4581-88D5-5B03191DBF8D}">
      <dgm:prSet phldrT="[Text]"/>
      <dgm:spPr/>
      <dgm:t>
        <a:bodyPr/>
        <a:lstStyle/>
        <a:p>
          <a:r>
            <a:rPr lang="en-US" dirty="0" smtClean="0"/>
            <a:t>Contact No</a:t>
          </a:r>
          <a:endParaRPr lang="en-US" dirty="0"/>
        </a:p>
      </dgm:t>
    </dgm:pt>
    <dgm:pt modelId="{859A17EB-3CC7-4A73-B55B-2EF578F458D4}" type="parTrans" cxnId="{83F8E1D4-686E-486D-87C7-FD2EE9BB8D99}">
      <dgm:prSet/>
      <dgm:spPr/>
      <dgm:t>
        <a:bodyPr/>
        <a:lstStyle/>
        <a:p>
          <a:endParaRPr lang="en-US"/>
        </a:p>
      </dgm:t>
    </dgm:pt>
    <dgm:pt modelId="{449B7CD6-9DA7-4165-A610-DDCDD6FDDD76}" type="sibTrans" cxnId="{83F8E1D4-686E-486D-87C7-FD2EE9BB8D99}">
      <dgm:prSet/>
      <dgm:spPr/>
      <dgm:t>
        <a:bodyPr/>
        <a:lstStyle/>
        <a:p>
          <a:endParaRPr lang="en-US"/>
        </a:p>
      </dgm:t>
    </dgm:pt>
    <dgm:pt modelId="{35FAB1F0-EEF8-4F6F-A467-2B8D552ED5B6}" type="pres">
      <dgm:prSet presAssocID="{CB1DCE33-2FDE-40B0-BB77-8F770947314B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22B989D3-6EF2-4BDA-9735-41074837D3EC}" type="pres">
      <dgm:prSet presAssocID="{CB1DCE33-2FDE-40B0-BB77-8F770947314B}" presName="children" presStyleCnt="0"/>
      <dgm:spPr/>
    </dgm:pt>
    <dgm:pt modelId="{222DF542-E229-4A48-AE78-527B9DD436EF}" type="pres">
      <dgm:prSet presAssocID="{CB1DCE33-2FDE-40B0-BB77-8F770947314B}" presName="child1group" presStyleCnt="0"/>
      <dgm:spPr/>
    </dgm:pt>
    <dgm:pt modelId="{475BA5DF-04C1-4228-B2C7-A744D4ACDC15}" type="pres">
      <dgm:prSet presAssocID="{CB1DCE33-2FDE-40B0-BB77-8F770947314B}" presName="child1" presStyleLbl="bgAcc1" presStyleIdx="0" presStyleCnt="4"/>
      <dgm:spPr/>
      <dgm:t>
        <a:bodyPr/>
        <a:lstStyle/>
        <a:p>
          <a:endParaRPr lang="en-US"/>
        </a:p>
      </dgm:t>
    </dgm:pt>
    <dgm:pt modelId="{5884B0EB-CDEE-4071-805C-1EECCEF00F35}" type="pres">
      <dgm:prSet presAssocID="{CB1DCE33-2FDE-40B0-BB77-8F770947314B}" presName="child1Text" presStyleLbl="bgAcc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52748D-CFA7-46CD-97F9-706DEFAF3849}" type="pres">
      <dgm:prSet presAssocID="{CB1DCE33-2FDE-40B0-BB77-8F770947314B}" presName="child2group" presStyleCnt="0"/>
      <dgm:spPr/>
    </dgm:pt>
    <dgm:pt modelId="{8292A8A7-21C3-4B85-B7B7-EEA4D89E8D3B}" type="pres">
      <dgm:prSet presAssocID="{CB1DCE33-2FDE-40B0-BB77-8F770947314B}" presName="child2" presStyleLbl="bgAcc1" presStyleIdx="1" presStyleCnt="4"/>
      <dgm:spPr/>
    </dgm:pt>
    <dgm:pt modelId="{C8DB5F94-7860-44FA-8E6D-EB4853607153}" type="pres">
      <dgm:prSet presAssocID="{CB1DCE33-2FDE-40B0-BB77-8F770947314B}" presName="child2Text" presStyleLbl="bgAcc1" presStyleIdx="1" presStyleCnt="4">
        <dgm:presLayoutVars>
          <dgm:bulletEnabled val="1"/>
        </dgm:presLayoutVars>
      </dgm:prSet>
      <dgm:spPr/>
    </dgm:pt>
    <dgm:pt modelId="{4B726AFB-EAC5-49F6-B1C9-1410F0433917}" type="pres">
      <dgm:prSet presAssocID="{CB1DCE33-2FDE-40B0-BB77-8F770947314B}" presName="child3group" presStyleCnt="0"/>
      <dgm:spPr/>
    </dgm:pt>
    <dgm:pt modelId="{31972098-F238-438E-A050-12DC819D2EA7}" type="pres">
      <dgm:prSet presAssocID="{CB1DCE33-2FDE-40B0-BB77-8F770947314B}" presName="child3" presStyleLbl="bgAcc1" presStyleIdx="2" presStyleCnt="4"/>
      <dgm:spPr/>
    </dgm:pt>
    <dgm:pt modelId="{15FDCAC6-EF17-43D6-A2D0-9D3C69F9CF61}" type="pres">
      <dgm:prSet presAssocID="{CB1DCE33-2FDE-40B0-BB77-8F770947314B}" presName="child3Text" presStyleLbl="bgAcc1" presStyleIdx="2" presStyleCnt="4">
        <dgm:presLayoutVars>
          <dgm:bulletEnabled val="1"/>
        </dgm:presLayoutVars>
      </dgm:prSet>
      <dgm:spPr/>
    </dgm:pt>
    <dgm:pt modelId="{6EF4C09C-6F4F-4973-8B23-6927177456A5}" type="pres">
      <dgm:prSet presAssocID="{CB1DCE33-2FDE-40B0-BB77-8F770947314B}" presName="child4group" presStyleCnt="0"/>
      <dgm:spPr/>
    </dgm:pt>
    <dgm:pt modelId="{14E14B92-0245-448B-AEAC-973698D50B12}" type="pres">
      <dgm:prSet presAssocID="{CB1DCE33-2FDE-40B0-BB77-8F770947314B}" presName="child4" presStyleLbl="bgAcc1" presStyleIdx="3" presStyleCnt="4"/>
      <dgm:spPr/>
      <dgm:t>
        <a:bodyPr/>
        <a:lstStyle/>
        <a:p>
          <a:endParaRPr lang="en-US"/>
        </a:p>
      </dgm:t>
    </dgm:pt>
    <dgm:pt modelId="{AB893170-2628-4C4D-B900-9F617CC72A1C}" type="pres">
      <dgm:prSet presAssocID="{CB1DCE33-2FDE-40B0-BB77-8F770947314B}" presName="child4Text" presStyleLbl="bgAcc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9E348F-9F9D-4AD4-9D3C-F9EE0CCE8552}" type="pres">
      <dgm:prSet presAssocID="{CB1DCE33-2FDE-40B0-BB77-8F770947314B}" presName="childPlaceholder" presStyleCnt="0"/>
      <dgm:spPr/>
    </dgm:pt>
    <dgm:pt modelId="{4D79D89C-76CA-4CED-B43A-C036F04AB3B2}" type="pres">
      <dgm:prSet presAssocID="{CB1DCE33-2FDE-40B0-BB77-8F770947314B}" presName="circle" presStyleCnt="0"/>
      <dgm:spPr/>
    </dgm:pt>
    <dgm:pt modelId="{39ACA52D-5041-4CD9-8DBB-995BF77E23C2}" type="pres">
      <dgm:prSet presAssocID="{CB1DCE33-2FDE-40B0-BB77-8F770947314B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DB70F53A-75A0-4FC0-9341-BE6405037654}" type="pres">
      <dgm:prSet presAssocID="{CB1DCE33-2FDE-40B0-BB77-8F770947314B}" presName="quadrant2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5595B7-1D4D-4864-8B5A-80159D836308}" type="pres">
      <dgm:prSet presAssocID="{CB1DCE33-2FDE-40B0-BB77-8F770947314B}" presName="quadrant3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9D62DD-D062-49DF-9564-CE5A28918F0A}" type="pres">
      <dgm:prSet presAssocID="{CB1DCE33-2FDE-40B0-BB77-8F770947314B}" presName="quadrant4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6060268-1267-4332-987E-6685D7B62092}" type="pres">
      <dgm:prSet presAssocID="{CB1DCE33-2FDE-40B0-BB77-8F770947314B}" presName="quadrantPlaceholder" presStyleCnt="0"/>
      <dgm:spPr/>
    </dgm:pt>
    <dgm:pt modelId="{ADF66D6E-8D73-4AFA-B5A0-62B9744B5CDA}" type="pres">
      <dgm:prSet presAssocID="{CB1DCE33-2FDE-40B0-BB77-8F770947314B}" presName="center1" presStyleLbl="fgShp" presStyleIdx="0" presStyleCnt="2"/>
      <dgm:spPr/>
    </dgm:pt>
    <dgm:pt modelId="{7CD4BFC2-D82D-4551-A1B4-5CCDA703F425}" type="pres">
      <dgm:prSet presAssocID="{CB1DCE33-2FDE-40B0-BB77-8F770947314B}" presName="center2" presStyleLbl="fgShp" presStyleIdx="1" presStyleCnt="2"/>
      <dgm:spPr/>
    </dgm:pt>
  </dgm:ptLst>
  <dgm:cxnLst>
    <dgm:cxn modelId="{807E5106-5BD0-4DF0-BDCA-2AD10AFAF184}" type="presOf" srcId="{69FB56CE-4026-41DC-B6B9-2C4D5272D853}" destId="{8292A8A7-21C3-4B85-B7B7-EEA4D89E8D3B}" srcOrd="0" destOrd="0" presId="urn:microsoft.com/office/officeart/2005/8/layout/cycle4"/>
    <dgm:cxn modelId="{0AC530B2-373F-4522-B274-B0FBDA3E67AD}" type="presOf" srcId="{21D65482-C7AE-4EE0-A7FE-C498BBA2AC9B}" destId="{15FDCAC6-EF17-43D6-A2D0-9D3C69F9CF61}" srcOrd="1" destOrd="0" presId="urn:microsoft.com/office/officeart/2005/8/layout/cycle4"/>
    <dgm:cxn modelId="{5939162E-4D9D-42DD-B358-1919C06F5B69}" type="presOf" srcId="{CB1DCE33-2FDE-40B0-BB77-8F770947314B}" destId="{35FAB1F0-EEF8-4F6F-A467-2B8D552ED5B6}" srcOrd="0" destOrd="0" presId="urn:microsoft.com/office/officeart/2005/8/layout/cycle4"/>
    <dgm:cxn modelId="{B742E47C-7712-4A96-919D-B0E977EE45A3}" srcId="{13AFF706-0095-440C-901B-7B0868C91BBD}" destId="{21D65482-C7AE-4EE0-A7FE-C498BBA2AC9B}" srcOrd="0" destOrd="0" parTransId="{49F6804C-529D-45E5-8309-EEF029B9C4A1}" sibTransId="{64BA229D-ED14-47EC-A43E-B735409C4808}"/>
    <dgm:cxn modelId="{719C41D2-34CD-4450-AD12-A317F126F233}" srcId="{CB1DCE33-2FDE-40B0-BB77-8F770947314B}" destId="{13AFF706-0095-440C-901B-7B0868C91BBD}" srcOrd="2" destOrd="0" parTransId="{CACF0A82-526F-4F88-8CC2-323462679C8F}" sibTransId="{1BEFE2C2-FA00-43D5-B890-6D3C8C7CB00C}"/>
    <dgm:cxn modelId="{66A34D1C-FC6E-4022-A621-663EB454C7B7}" type="presOf" srcId="{5307A1C9-1323-4581-88D5-5B03191DBF8D}" destId="{AB893170-2628-4C4D-B900-9F617CC72A1C}" srcOrd="1" destOrd="0" presId="urn:microsoft.com/office/officeart/2005/8/layout/cycle4"/>
    <dgm:cxn modelId="{375C504B-0EE8-43AC-AD6D-C9E2B1618821}" srcId="{53E4C07B-1C5B-45A9-A000-4C3E6A8F5715}" destId="{69FB56CE-4026-41DC-B6B9-2C4D5272D853}" srcOrd="0" destOrd="0" parTransId="{877D172E-8D6E-4489-9B92-F8E9D45A6669}" sibTransId="{8C48B66C-C092-4B6E-B5A1-37E59D502391}"/>
    <dgm:cxn modelId="{A158B759-15E2-4F78-8D3F-27ED7991C020}" type="presOf" srcId="{D39E31AD-4F5A-4B1D-9FDE-F44D5C81796F}" destId="{475BA5DF-04C1-4228-B2C7-A744D4ACDC15}" srcOrd="0" destOrd="0" presId="urn:microsoft.com/office/officeart/2005/8/layout/cycle4"/>
    <dgm:cxn modelId="{81AFD105-8F39-4F37-934B-14B851DA3D93}" srcId="{CB1DCE33-2FDE-40B0-BB77-8F770947314B}" destId="{1E0BDD4D-3F2C-4998-8B4E-EF3B86A64880}" srcOrd="0" destOrd="0" parTransId="{3C709521-CE96-4D8D-A89D-49958259B4D2}" sibTransId="{0B5FF04C-7752-403C-976A-2671B67424A2}"/>
    <dgm:cxn modelId="{D94677DF-4A86-4062-9FF3-023D79960FE5}" type="presOf" srcId="{5307A1C9-1323-4581-88D5-5B03191DBF8D}" destId="{14E14B92-0245-448B-AEAC-973698D50B12}" srcOrd="0" destOrd="0" presId="urn:microsoft.com/office/officeart/2005/8/layout/cycle4"/>
    <dgm:cxn modelId="{BCA12ABE-62FE-468E-804B-47E680B74BF0}" srcId="{CB1DCE33-2FDE-40B0-BB77-8F770947314B}" destId="{53E4C07B-1C5B-45A9-A000-4C3E6A8F5715}" srcOrd="1" destOrd="0" parTransId="{816C1A2D-181B-4922-8F8D-4EE91642BC7C}" sibTransId="{3F2F3612-7A7F-454F-B28C-CC31191E1F57}"/>
    <dgm:cxn modelId="{F66ECE99-2C0A-4C1D-B6EF-C5634EC6AE04}" type="presOf" srcId="{21D65482-C7AE-4EE0-A7FE-C498BBA2AC9B}" destId="{31972098-F238-438E-A050-12DC819D2EA7}" srcOrd="0" destOrd="0" presId="urn:microsoft.com/office/officeart/2005/8/layout/cycle4"/>
    <dgm:cxn modelId="{7D7F7326-F930-45D4-BA5F-9A64E575131F}" srcId="{1E0BDD4D-3F2C-4998-8B4E-EF3B86A64880}" destId="{D39E31AD-4F5A-4B1D-9FDE-F44D5C81796F}" srcOrd="0" destOrd="0" parTransId="{E1AAA0C3-CD3D-4A4B-8F39-6FEF43B02C7B}" sibTransId="{0C406B38-35A1-4755-9ADD-7A7A4F5A4CCC}"/>
    <dgm:cxn modelId="{6D2CFDFC-4E39-4561-B34C-A12EBBEE3C73}" srcId="{CB1DCE33-2FDE-40B0-BB77-8F770947314B}" destId="{256928A6-6733-45B7-BD99-36C8BA56A5EB}" srcOrd="3" destOrd="0" parTransId="{1F3B016E-3F40-4C68-972D-084C00F03CE4}" sibTransId="{4E7A598D-9392-4311-8E7F-54E50663A910}"/>
    <dgm:cxn modelId="{83F8E1D4-686E-486D-87C7-FD2EE9BB8D99}" srcId="{256928A6-6733-45B7-BD99-36C8BA56A5EB}" destId="{5307A1C9-1323-4581-88D5-5B03191DBF8D}" srcOrd="0" destOrd="0" parTransId="{859A17EB-3CC7-4A73-B55B-2EF578F458D4}" sibTransId="{449B7CD6-9DA7-4165-A610-DDCDD6FDDD76}"/>
    <dgm:cxn modelId="{7D0E7172-4C66-4003-95DC-BCFDD2D97DE1}" type="presOf" srcId="{1E0BDD4D-3F2C-4998-8B4E-EF3B86A64880}" destId="{39ACA52D-5041-4CD9-8DBB-995BF77E23C2}" srcOrd="0" destOrd="0" presId="urn:microsoft.com/office/officeart/2005/8/layout/cycle4"/>
    <dgm:cxn modelId="{64EC4706-FD5C-4F7D-9BE7-AC9FF57A7994}" type="presOf" srcId="{13AFF706-0095-440C-901B-7B0868C91BBD}" destId="{E95595B7-1D4D-4864-8B5A-80159D836308}" srcOrd="0" destOrd="0" presId="urn:microsoft.com/office/officeart/2005/8/layout/cycle4"/>
    <dgm:cxn modelId="{04BFCF4C-3A31-43B5-9E35-0E8463CFC4DC}" type="presOf" srcId="{53E4C07B-1C5B-45A9-A000-4C3E6A8F5715}" destId="{DB70F53A-75A0-4FC0-9341-BE6405037654}" srcOrd="0" destOrd="0" presId="urn:microsoft.com/office/officeart/2005/8/layout/cycle4"/>
    <dgm:cxn modelId="{5F5AF8EA-0F30-46B8-AA49-AC763C0751C0}" type="presOf" srcId="{256928A6-6733-45B7-BD99-36C8BA56A5EB}" destId="{749D62DD-D062-49DF-9564-CE5A28918F0A}" srcOrd="0" destOrd="0" presId="urn:microsoft.com/office/officeart/2005/8/layout/cycle4"/>
    <dgm:cxn modelId="{CD018EF1-9A1A-49B9-883E-A1CCF3E36EFB}" type="presOf" srcId="{D39E31AD-4F5A-4B1D-9FDE-F44D5C81796F}" destId="{5884B0EB-CDEE-4071-805C-1EECCEF00F35}" srcOrd="1" destOrd="0" presId="urn:microsoft.com/office/officeart/2005/8/layout/cycle4"/>
    <dgm:cxn modelId="{D8D68115-C0E0-4C46-8483-3E682B4AB823}" type="presOf" srcId="{69FB56CE-4026-41DC-B6B9-2C4D5272D853}" destId="{C8DB5F94-7860-44FA-8E6D-EB4853607153}" srcOrd="1" destOrd="0" presId="urn:microsoft.com/office/officeart/2005/8/layout/cycle4"/>
    <dgm:cxn modelId="{A8A63961-479E-4A26-BD87-44D3C7D1B629}" type="presParOf" srcId="{35FAB1F0-EEF8-4F6F-A467-2B8D552ED5B6}" destId="{22B989D3-6EF2-4BDA-9735-41074837D3EC}" srcOrd="0" destOrd="0" presId="urn:microsoft.com/office/officeart/2005/8/layout/cycle4"/>
    <dgm:cxn modelId="{061CFC31-B2B8-43A9-97F5-76454CF7D66F}" type="presParOf" srcId="{22B989D3-6EF2-4BDA-9735-41074837D3EC}" destId="{222DF542-E229-4A48-AE78-527B9DD436EF}" srcOrd="0" destOrd="0" presId="urn:microsoft.com/office/officeart/2005/8/layout/cycle4"/>
    <dgm:cxn modelId="{88C06C4B-A348-41B7-8B8F-14899C071983}" type="presParOf" srcId="{222DF542-E229-4A48-AE78-527B9DD436EF}" destId="{475BA5DF-04C1-4228-B2C7-A744D4ACDC15}" srcOrd="0" destOrd="0" presId="urn:microsoft.com/office/officeart/2005/8/layout/cycle4"/>
    <dgm:cxn modelId="{1265706A-8F7F-4ABB-B39A-5E5FED5226A9}" type="presParOf" srcId="{222DF542-E229-4A48-AE78-527B9DD436EF}" destId="{5884B0EB-CDEE-4071-805C-1EECCEF00F35}" srcOrd="1" destOrd="0" presId="urn:microsoft.com/office/officeart/2005/8/layout/cycle4"/>
    <dgm:cxn modelId="{C1F03559-BEE1-4A03-9F9B-8FD355228929}" type="presParOf" srcId="{22B989D3-6EF2-4BDA-9735-41074837D3EC}" destId="{EA52748D-CFA7-46CD-97F9-706DEFAF3849}" srcOrd="1" destOrd="0" presId="urn:microsoft.com/office/officeart/2005/8/layout/cycle4"/>
    <dgm:cxn modelId="{48597DDD-13B6-4F4C-A553-817BACA8EC72}" type="presParOf" srcId="{EA52748D-CFA7-46CD-97F9-706DEFAF3849}" destId="{8292A8A7-21C3-4B85-B7B7-EEA4D89E8D3B}" srcOrd="0" destOrd="0" presId="urn:microsoft.com/office/officeart/2005/8/layout/cycle4"/>
    <dgm:cxn modelId="{DDA1CB2D-E9A3-4FCF-9133-F08D4A3BEA35}" type="presParOf" srcId="{EA52748D-CFA7-46CD-97F9-706DEFAF3849}" destId="{C8DB5F94-7860-44FA-8E6D-EB4853607153}" srcOrd="1" destOrd="0" presId="urn:microsoft.com/office/officeart/2005/8/layout/cycle4"/>
    <dgm:cxn modelId="{8596380A-2E8A-4846-9D32-913F71DCAF66}" type="presParOf" srcId="{22B989D3-6EF2-4BDA-9735-41074837D3EC}" destId="{4B726AFB-EAC5-49F6-B1C9-1410F0433917}" srcOrd="2" destOrd="0" presId="urn:microsoft.com/office/officeart/2005/8/layout/cycle4"/>
    <dgm:cxn modelId="{516DA4CC-125E-411A-9658-222EC590F4C3}" type="presParOf" srcId="{4B726AFB-EAC5-49F6-B1C9-1410F0433917}" destId="{31972098-F238-438E-A050-12DC819D2EA7}" srcOrd="0" destOrd="0" presId="urn:microsoft.com/office/officeart/2005/8/layout/cycle4"/>
    <dgm:cxn modelId="{16E4F811-4D45-4A7D-AB64-03C3467F885E}" type="presParOf" srcId="{4B726AFB-EAC5-49F6-B1C9-1410F0433917}" destId="{15FDCAC6-EF17-43D6-A2D0-9D3C69F9CF61}" srcOrd="1" destOrd="0" presId="urn:microsoft.com/office/officeart/2005/8/layout/cycle4"/>
    <dgm:cxn modelId="{1712FDCB-6D59-40F0-A9C3-B50DB88DDA98}" type="presParOf" srcId="{22B989D3-6EF2-4BDA-9735-41074837D3EC}" destId="{6EF4C09C-6F4F-4973-8B23-6927177456A5}" srcOrd="3" destOrd="0" presId="urn:microsoft.com/office/officeart/2005/8/layout/cycle4"/>
    <dgm:cxn modelId="{99E4A3CA-A4AA-4B05-A436-547B6C5DAFB8}" type="presParOf" srcId="{6EF4C09C-6F4F-4973-8B23-6927177456A5}" destId="{14E14B92-0245-448B-AEAC-973698D50B12}" srcOrd="0" destOrd="0" presId="urn:microsoft.com/office/officeart/2005/8/layout/cycle4"/>
    <dgm:cxn modelId="{ADC77F34-2F9C-450A-AB71-1870B620C9C6}" type="presParOf" srcId="{6EF4C09C-6F4F-4973-8B23-6927177456A5}" destId="{AB893170-2628-4C4D-B900-9F617CC72A1C}" srcOrd="1" destOrd="0" presId="urn:microsoft.com/office/officeart/2005/8/layout/cycle4"/>
    <dgm:cxn modelId="{B749EA22-313E-4F50-97F8-0A9283E338B6}" type="presParOf" srcId="{22B989D3-6EF2-4BDA-9735-41074837D3EC}" destId="{D49E348F-9F9D-4AD4-9D3C-F9EE0CCE8552}" srcOrd="4" destOrd="0" presId="urn:microsoft.com/office/officeart/2005/8/layout/cycle4"/>
    <dgm:cxn modelId="{789CA4FB-4EB0-484A-A43A-5C4215B739E1}" type="presParOf" srcId="{35FAB1F0-EEF8-4F6F-A467-2B8D552ED5B6}" destId="{4D79D89C-76CA-4CED-B43A-C036F04AB3B2}" srcOrd="1" destOrd="0" presId="urn:microsoft.com/office/officeart/2005/8/layout/cycle4"/>
    <dgm:cxn modelId="{31755FCD-EB2A-434C-835E-2A739D907B26}" type="presParOf" srcId="{4D79D89C-76CA-4CED-B43A-C036F04AB3B2}" destId="{39ACA52D-5041-4CD9-8DBB-995BF77E23C2}" srcOrd="0" destOrd="0" presId="urn:microsoft.com/office/officeart/2005/8/layout/cycle4"/>
    <dgm:cxn modelId="{67C69F44-3C47-4AC8-A796-85BBB2CAA3EB}" type="presParOf" srcId="{4D79D89C-76CA-4CED-B43A-C036F04AB3B2}" destId="{DB70F53A-75A0-4FC0-9341-BE6405037654}" srcOrd="1" destOrd="0" presId="urn:microsoft.com/office/officeart/2005/8/layout/cycle4"/>
    <dgm:cxn modelId="{4EC920F4-8682-41AC-A375-CE4FB9B2DDCC}" type="presParOf" srcId="{4D79D89C-76CA-4CED-B43A-C036F04AB3B2}" destId="{E95595B7-1D4D-4864-8B5A-80159D836308}" srcOrd="2" destOrd="0" presId="urn:microsoft.com/office/officeart/2005/8/layout/cycle4"/>
    <dgm:cxn modelId="{D5520F69-CEDB-48B7-B843-8683A74D7DC2}" type="presParOf" srcId="{4D79D89C-76CA-4CED-B43A-C036F04AB3B2}" destId="{749D62DD-D062-49DF-9564-CE5A28918F0A}" srcOrd="3" destOrd="0" presId="urn:microsoft.com/office/officeart/2005/8/layout/cycle4"/>
    <dgm:cxn modelId="{C03D00FB-3CBE-4099-9EBB-329C776C2468}" type="presParOf" srcId="{4D79D89C-76CA-4CED-B43A-C036F04AB3B2}" destId="{96060268-1267-4332-987E-6685D7B62092}" srcOrd="4" destOrd="0" presId="urn:microsoft.com/office/officeart/2005/8/layout/cycle4"/>
    <dgm:cxn modelId="{6440D5CD-D723-47E5-B116-6362B2BFDEEE}" type="presParOf" srcId="{35FAB1F0-EEF8-4F6F-A467-2B8D552ED5B6}" destId="{ADF66D6E-8D73-4AFA-B5A0-62B9744B5CDA}" srcOrd="2" destOrd="0" presId="urn:microsoft.com/office/officeart/2005/8/layout/cycle4"/>
    <dgm:cxn modelId="{F777FACD-ED0D-4310-8ED2-B95BE2088675}" type="presParOf" srcId="{35FAB1F0-EEF8-4F6F-A467-2B8D552ED5B6}" destId="{7CD4BFC2-D82D-4551-A1B4-5CCDA703F425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FA266F8D-705C-4430-A7F8-B339477CB17E}" type="doc">
      <dgm:prSet loTypeId="urn:microsoft.com/office/officeart/2005/8/layout/arrow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F932B90-5F3F-4741-BDEF-78A26CE87611}">
      <dgm:prSet phldrT="[Text]"/>
      <dgm:spPr/>
      <dgm:t>
        <a:bodyPr/>
        <a:lstStyle/>
        <a:p>
          <a:r>
            <a:rPr lang="en-US" dirty="0" smtClean="0"/>
            <a:t>Join</a:t>
          </a:r>
          <a:endParaRPr lang="en-US" dirty="0"/>
        </a:p>
      </dgm:t>
    </dgm:pt>
    <dgm:pt modelId="{5F68650F-A14E-43C3-955F-81C1A7FD53A4}" type="parTrans" cxnId="{DEC9B7C1-BAF0-4C45-8EE3-B1E7A7964133}">
      <dgm:prSet/>
      <dgm:spPr/>
      <dgm:t>
        <a:bodyPr/>
        <a:lstStyle/>
        <a:p>
          <a:endParaRPr lang="en-US"/>
        </a:p>
      </dgm:t>
    </dgm:pt>
    <dgm:pt modelId="{B49CDD75-A33C-4707-BE1E-159572F713FE}" type="sibTrans" cxnId="{DEC9B7C1-BAF0-4C45-8EE3-B1E7A7964133}">
      <dgm:prSet/>
      <dgm:spPr/>
      <dgm:t>
        <a:bodyPr/>
        <a:lstStyle/>
        <a:p>
          <a:endParaRPr lang="en-US"/>
        </a:p>
      </dgm:t>
    </dgm:pt>
    <dgm:pt modelId="{20F44221-A369-4894-961D-803E11BEB07C}">
      <dgm:prSet phldrT="[Text]"/>
      <dgm:spPr/>
      <dgm:t>
        <a:bodyPr/>
        <a:lstStyle/>
        <a:p>
          <a:r>
            <a:rPr lang="en-US" dirty="0" smtClean="0"/>
            <a:t>Select</a:t>
          </a:r>
          <a:endParaRPr lang="en-US" dirty="0"/>
        </a:p>
      </dgm:t>
    </dgm:pt>
    <dgm:pt modelId="{0287F44D-9424-49E9-8FCB-B806EF6C4A16}" type="parTrans" cxnId="{7D5067E8-43ED-408B-B010-FD152260BD8B}">
      <dgm:prSet/>
      <dgm:spPr/>
      <dgm:t>
        <a:bodyPr/>
        <a:lstStyle/>
        <a:p>
          <a:endParaRPr lang="en-US"/>
        </a:p>
      </dgm:t>
    </dgm:pt>
    <dgm:pt modelId="{B080DCA8-0C3F-4ED1-8D10-DEDA6050389C}" type="sibTrans" cxnId="{7D5067E8-43ED-408B-B010-FD152260BD8B}">
      <dgm:prSet/>
      <dgm:spPr/>
      <dgm:t>
        <a:bodyPr/>
        <a:lstStyle/>
        <a:p>
          <a:endParaRPr lang="en-US"/>
        </a:p>
      </dgm:t>
    </dgm:pt>
    <dgm:pt modelId="{DC603388-4126-4B5F-8D88-1D475EC45838}" type="pres">
      <dgm:prSet presAssocID="{FA266F8D-705C-4430-A7F8-B339477CB17E}" presName="compositeShape" presStyleCnt="0">
        <dgm:presLayoutVars>
          <dgm:chMax val="2"/>
          <dgm:dir/>
          <dgm:resizeHandles val="exact"/>
        </dgm:presLayoutVars>
      </dgm:prSet>
      <dgm:spPr/>
    </dgm:pt>
    <dgm:pt modelId="{059231B8-FE9E-4804-B1A4-0DD62C1A42BF}" type="pres">
      <dgm:prSet presAssocID="{FA266F8D-705C-4430-A7F8-B339477CB17E}" presName="ribbon" presStyleLbl="node1" presStyleIdx="0" presStyleCnt="1"/>
      <dgm:spPr/>
    </dgm:pt>
    <dgm:pt modelId="{57136B1E-4262-4261-94BC-2D2730760208}" type="pres">
      <dgm:prSet presAssocID="{FA266F8D-705C-4430-A7F8-B339477CB17E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FE649CA4-BF5F-4C42-B4A8-11FB6AD4354D}" type="pres">
      <dgm:prSet presAssocID="{FA266F8D-705C-4430-A7F8-B339477CB17E}" presName="rightArrow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EC9B7C1-BAF0-4C45-8EE3-B1E7A7964133}" srcId="{FA266F8D-705C-4430-A7F8-B339477CB17E}" destId="{7F932B90-5F3F-4741-BDEF-78A26CE87611}" srcOrd="0" destOrd="0" parTransId="{5F68650F-A14E-43C3-955F-81C1A7FD53A4}" sibTransId="{B49CDD75-A33C-4707-BE1E-159572F713FE}"/>
    <dgm:cxn modelId="{C6E30492-A166-471F-8430-A86EE720025D}" type="presOf" srcId="{FA266F8D-705C-4430-A7F8-B339477CB17E}" destId="{DC603388-4126-4B5F-8D88-1D475EC45838}" srcOrd="0" destOrd="0" presId="urn:microsoft.com/office/officeart/2005/8/layout/arrow6"/>
    <dgm:cxn modelId="{3CAC94B0-48D3-4172-A4C7-ECB9F1AE6E43}" type="presOf" srcId="{20F44221-A369-4894-961D-803E11BEB07C}" destId="{FE649CA4-BF5F-4C42-B4A8-11FB6AD4354D}" srcOrd="0" destOrd="0" presId="urn:microsoft.com/office/officeart/2005/8/layout/arrow6"/>
    <dgm:cxn modelId="{7D5067E8-43ED-408B-B010-FD152260BD8B}" srcId="{FA266F8D-705C-4430-A7F8-B339477CB17E}" destId="{20F44221-A369-4894-961D-803E11BEB07C}" srcOrd="1" destOrd="0" parTransId="{0287F44D-9424-49E9-8FCB-B806EF6C4A16}" sibTransId="{B080DCA8-0C3F-4ED1-8D10-DEDA6050389C}"/>
    <dgm:cxn modelId="{E8BC4A82-FBE1-43BE-93EB-CB3FF01D6F83}" type="presOf" srcId="{7F932B90-5F3F-4741-BDEF-78A26CE87611}" destId="{57136B1E-4262-4261-94BC-2D2730760208}" srcOrd="0" destOrd="0" presId="urn:microsoft.com/office/officeart/2005/8/layout/arrow6"/>
    <dgm:cxn modelId="{0C283794-F5A2-4159-BED6-066739BF3A69}" type="presParOf" srcId="{DC603388-4126-4B5F-8D88-1D475EC45838}" destId="{059231B8-FE9E-4804-B1A4-0DD62C1A42BF}" srcOrd="0" destOrd="0" presId="urn:microsoft.com/office/officeart/2005/8/layout/arrow6"/>
    <dgm:cxn modelId="{867D06B2-B1A0-4D8E-8550-23980FFA0830}" type="presParOf" srcId="{DC603388-4126-4B5F-8D88-1D475EC45838}" destId="{57136B1E-4262-4261-94BC-2D2730760208}" srcOrd="1" destOrd="0" presId="urn:microsoft.com/office/officeart/2005/8/layout/arrow6"/>
    <dgm:cxn modelId="{CC58E2E0-49E5-421E-81C0-ADB4C0311886}" type="presParOf" srcId="{DC603388-4126-4B5F-8D88-1D475EC45838}" destId="{FE649CA4-BF5F-4C42-B4A8-11FB6AD4354D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F79FE3D-8781-4862-A938-E145603819FA}" type="doc">
      <dgm:prSet loTypeId="urn:microsoft.com/office/officeart/2005/8/layout/venn2" loCatId="relationship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87CC837-E5FC-4A37-B5D4-C1B88DA65453}">
      <dgm:prSet phldrT="[Text]"/>
      <dgm:spPr/>
      <dgm:t>
        <a:bodyPr/>
        <a:lstStyle/>
        <a:p>
          <a:r>
            <a:rPr lang="en-US" dirty="0" smtClean="0"/>
            <a:t>User Friendly</a:t>
          </a:r>
          <a:endParaRPr lang="en-US" dirty="0"/>
        </a:p>
      </dgm:t>
    </dgm:pt>
    <dgm:pt modelId="{6CF53A0F-E0AA-4695-B29C-D75C08C17785}" type="parTrans" cxnId="{C5C98F36-D88A-49D6-B545-BD2CDC369EDC}">
      <dgm:prSet/>
      <dgm:spPr/>
      <dgm:t>
        <a:bodyPr/>
        <a:lstStyle/>
        <a:p>
          <a:endParaRPr lang="en-US"/>
        </a:p>
      </dgm:t>
    </dgm:pt>
    <dgm:pt modelId="{E9068747-2417-4229-822C-F53640F3605A}" type="sibTrans" cxnId="{C5C98F36-D88A-49D6-B545-BD2CDC369EDC}">
      <dgm:prSet/>
      <dgm:spPr/>
      <dgm:t>
        <a:bodyPr/>
        <a:lstStyle/>
        <a:p>
          <a:endParaRPr lang="en-US"/>
        </a:p>
      </dgm:t>
    </dgm:pt>
    <dgm:pt modelId="{67003DA1-EB61-47AB-8D36-2DEE1AD6C24E}">
      <dgm:prSet phldrT="[Text]"/>
      <dgm:spPr/>
      <dgm:t>
        <a:bodyPr/>
        <a:lstStyle/>
        <a:p>
          <a:r>
            <a:rPr lang="en-US" dirty="0" smtClean="0"/>
            <a:t>Readability</a:t>
          </a:r>
          <a:endParaRPr lang="en-US" dirty="0"/>
        </a:p>
      </dgm:t>
    </dgm:pt>
    <dgm:pt modelId="{533AE5C5-7C07-46BD-BB02-B405FD7A8E75}" type="parTrans" cxnId="{5FF493D6-4FE6-4F2A-896F-8F906884A878}">
      <dgm:prSet/>
      <dgm:spPr/>
      <dgm:t>
        <a:bodyPr/>
        <a:lstStyle/>
        <a:p>
          <a:endParaRPr lang="en-US"/>
        </a:p>
      </dgm:t>
    </dgm:pt>
    <dgm:pt modelId="{B23F30BD-C8E8-4CA8-B132-95F14B0E6500}" type="sibTrans" cxnId="{5FF493D6-4FE6-4F2A-896F-8F906884A878}">
      <dgm:prSet/>
      <dgm:spPr/>
      <dgm:t>
        <a:bodyPr/>
        <a:lstStyle/>
        <a:p>
          <a:endParaRPr lang="en-US"/>
        </a:p>
      </dgm:t>
    </dgm:pt>
    <dgm:pt modelId="{ED8998AD-0558-4B34-BFD1-79ABCDFFF7BD}">
      <dgm:prSet phldrT="[Text]"/>
      <dgm:spPr/>
      <dgm:t>
        <a:bodyPr/>
        <a:lstStyle/>
        <a:p>
          <a:r>
            <a:rPr lang="en-US" dirty="0" smtClean="0"/>
            <a:t>Organize</a:t>
          </a:r>
          <a:endParaRPr lang="en-US" dirty="0"/>
        </a:p>
      </dgm:t>
    </dgm:pt>
    <dgm:pt modelId="{A48B7827-1634-4956-B02F-74C67681CBD8}" type="parTrans" cxnId="{19A94828-B6ED-4471-AE75-97FCA4DEF9DA}">
      <dgm:prSet/>
      <dgm:spPr/>
      <dgm:t>
        <a:bodyPr/>
        <a:lstStyle/>
        <a:p>
          <a:endParaRPr lang="en-US"/>
        </a:p>
      </dgm:t>
    </dgm:pt>
    <dgm:pt modelId="{81D857E5-300E-43C7-A554-04BBB3B9DC12}" type="sibTrans" cxnId="{19A94828-B6ED-4471-AE75-97FCA4DEF9DA}">
      <dgm:prSet/>
      <dgm:spPr/>
      <dgm:t>
        <a:bodyPr/>
        <a:lstStyle/>
        <a:p>
          <a:endParaRPr lang="en-US"/>
        </a:p>
      </dgm:t>
    </dgm:pt>
    <dgm:pt modelId="{9E161FA4-420F-4C4A-9E84-32957C5514E7}">
      <dgm:prSet phldrT="[Text]"/>
      <dgm:spPr/>
      <dgm:t>
        <a:bodyPr/>
        <a:lstStyle/>
        <a:p>
          <a:r>
            <a:rPr lang="en-US" dirty="0" smtClean="0"/>
            <a:t>Control Components</a:t>
          </a:r>
          <a:endParaRPr lang="en-US" dirty="0"/>
        </a:p>
      </dgm:t>
    </dgm:pt>
    <dgm:pt modelId="{8BAB8314-5F3C-4508-AF92-28F786CAA85B}" type="parTrans" cxnId="{586C4D2F-46EF-464F-AE15-743434EAF884}">
      <dgm:prSet/>
      <dgm:spPr/>
      <dgm:t>
        <a:bodyPr/>
        <a:lstStyle/>
        <a:p>
          <a:endParaRPr lang="en-US"/>
        </a:p>
      </dgm:t>
    </dgm:pt>
    <dgm:pt modelId="{DE32C09B-37F0-4DBD-8F9A-F913D638F0AD}" type="sibTrans" cxnId="{586C4D2F-46EF-464F-AE15-743434EAF884}">
      <dgm:prSet/>
      <dgm:spPr/>
      <dgm:t>
        <a:bodyPr/>
        <a:lstStyle/>
        <a:p>
          <a:endParaRPr lang="en-US"/>
        </a:p>
      </dgm:t>
    </dgm:pt>
    <dgm:pt modelId="{F8BBE664-3250-42EE-9587-ADC23C4347D1}" type="pres">
      <dgm:prSet presAssocID="{2F79FE3D-8781-4862-A938-E145603819FA}" presName="Name0" presStyleCnt="0">
        <dgm:presLayoutVars>
          <dgm:chMax val="7"/>
          <dgm:resizeHandles val="exact"/>
        </dgm:presLayoutVars>
      </dgm:prSet>
      <dgm:spPr/>
    </dgm:pt>
    <dgm:pt modelId="{518799E0-4FF7-4E9A-8534-C9A326C034D0}" type="pres">
      <dgm:prSet presAssocID="{2F79FE3D-8781-4862-A938-E145603819FA}" presName="comp1" presStyleCnt="0"/>
      <dgm:spPr/>
    </dgm:pt>
    <dgm:pt modelId="{DEC78669-FA28-472E-BE26-20953F9E60AD}" type="pres">
      <dgm:prSet presAssocID="{2F79FE3D-8781-4862-A938-E145603819FA}" presName="circle1" presStyleLbl="node1" presStyleIdx="0" presStyleCnt="4"/>
      <dgm:spPr/>
      <dgm:t>
        <a:bodyPr/>
        <a:lstStyle/>
        <a:p>
          <a:endParaRPr lang="en-US"/>
        </a:p>
      </dgm:t>
    </dgm:pt>
    <dgm:pt modelId="{D2B93DDD-261A-45D9-8E67-A99A13CB6F85}" type="pres">
      <dgm:prSet presAssocID="{2F79FE3D-8781-4862-A938-E145603819FA}" presName="c1text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9093D0-AC13-4809-8EF0-CCE46FC11CEA}" type="pres">
      <dgm:prSet presAssocID="{2F79FE3D-8781-4862-A938-E145603819FA}" presName="comp2" presStyleCnt="0"/>
      <dgm:spPr/>
    </dgm:pt>
    <dgm:pt modelId="{309E9321-F772-4039-83DB-25561AB8272D}" type="pres">
      <dgm:prSet presAssocID="{2F79FE3D-8781-4862-A938-E145603819FA}" presName="circle2" presStyleLbl="node1" presStyleIdx="1" presStyleCnt="4"/>
      <dgm:spPr/>
    </dgm:pt>
    <dgm:pt modelId="{5CAF35AA-9729-407D-89E9-A59DAFA1F3DE}" type="pres">
      <dgm:prSet presAssocID="{2F79FE3D-8781-4862-A938-E145603819FA}" presName="c2text" presStyleLbl="node1" presStyleIdx="1" presStyleCnt="4">
        <dgm:presLayoutVars>
          <dgm:bulletEnabled val="1"/>
        </dgm:presLayoutVars>
      </dgm:prSet>
      <dgm:spPr/>
    </dgm:pt>
    <dgm:pt modelId="{FE86B3B9-5057-4946-B765-65B6318C54A3}" type="pres">
      <dgm:prSet presAssocID="{2F79FE3D-8781-4862-A938-E145603819FA}" presName="comp3" presStyleCnt="0"/>
      <dgm:spPr/>
    </dgm:pt>
    <dgm:pt modelId="{FB829139-F8D9-4FB0-AC18-36A4E92A16FD}" type="pres">
      <dgm:prSet presAssocID="{2F79FE3D-8781-4862-A938-E145603819FA}" presName="circle3" presStyleLbl="node1" presStyleIdx="2" presStyleCnt="4"/>
      <dgm:spPr/>
    </dgm:pt>
    <dgm:pt modelId="{92248A8F-53CD-4367-ACDC-2EF5C2550EC9}" type="pres">
      <dgm:prSet presAssocID="{2F79FE3D-8781-4862-A938-E145603819FA}" presName="c3text" presStyleLbl="node1" presStyleIdx="2" presStyleCnt="4">
        <dgm:presLayoutVars>
          <dgm:bulletEnabled val="1"/>
        </dgm:presLayoutVars>
      </dgm:prSet>
      <dgm:spPr/>
    </dgm:pt>
    <dgm:pt modelId="{3C1F3DF3-92B9-44CD-B5E7-61C0AA88471D}" type="pres">
      <dgm:prSet presAssocID="{2F79FE3D-8781-4862-A938-E145603819FA}" presName="comp4" presStyleCnt="0"/>
      <dgm:spPr/>
    </dgm:pt>
    <dgm:pt modelId="{D6EBB1B5-414C-416D-A109-5ACC0F01092F}" type="pres">
      <dgm:prSet presAssocID="{2F79FE3D-8781-4862-A938-E145603819FA}" presName="circle4" presStyleLbl="node1" presStyleIdx="3" presStyleCnt="4"/>
      <dgm:spPr/>
    </dgm:pt>
    <dgm:pt modelId="{E686A77D-076D-48FC-9970-E5BAADC7D69F}" type="pres">
      <dgm:prSet presAssocID="{2F79FE3D-8781-4862-A938-E145603819FA}" presName="c4text" presStyleLbl="node1" presStyleIdx="3" presStyleCnt="4">
        <dgm:presLayoutVars>
          <dgm:bulletEnabled val="1"/>
        </dgm:presLayoutVars>
      </dgm:prSet>
      <dgm:spPr/>
    </dgm:pt>
  </dgm:ptLst>
  <dgm:cxnLst>
    <dgm:cxn modelId="{E87A1C5F-6D06-44A1-B16B-C83C0E1F03B3}" type="presOf" srcId="{A87CC837-E5FC-4A37-B5D4-C1B88DA65453}" destId="{D2B93DDD-261A-45D9-8E67-A99A13CB6F85}" srcOrd="1" destOrd="0" presId="urn:microsoft.com/office/officeart/2005/8/layout/venn2"/>
    <dgm:cxn modelId="{D76BC15C-3AA3-4EE6-9563-ED71BA148DBD}" type="presOf" srcId="{67003DA1-EB61-47AB-8D36-2DEE1AD6C24E}" destId="{309E9321-F772-4039-83DB-25561AB8272D}" srcOrd="0" destOrd="0" presId="urn:microsoft.com/office/officeart/2005/8/layout/venn2"/>
    <dgm:cxn modelId="{5FF493D6-4FE6-4F2A-896F-8F906884A878}" srcId="{2F79FE3D-8781-4862-A938-E145603819FA}" destId="{67003DA1-EB61-47AB-8D36-2DEE1AD6C24E}" srcOrd="1" destOrd="0" parTransId="{533AE5C5-7C07-46BD-BB02-B405FD7A8E75}" sibTransId="{B23F30BD-C8E8-4CA8-B132-95F14B0E6500}"/>
    <dgm:cxn modelId="{586C4D2F-46EF-464F-AE15-743434EAF884}" srcId="{2F79FE3D-8781-4862-A938-E145603819FA}" destId="{9E161FA4-420F-4C4A-9E84-32957C5514E7}" srcOrd="3" destOrd="0" parTransId="{8BAB8314-5F3C-4508-AF92-28F786CAA85B}" sibTransId="{DE32C09B-37F0-4DBD-8F9A-F913D638F0AD}"/>
    <dgm:cxn modelId="{C7B29B81-18C2-462A-B2E7-A447E345B6C1}" type="presOf" srcId="{9E161FA4-420F-4C4A-9E84-32957C5514E7}" destId="{E686A77D-076D-48FC-9970-E5BAADC7D69F}" srcOrd="1" destOrd="0" presId="urn:microsoft.com/office/officeart/2005/8/layout/venn2"/>
    <dgm:cxn modelId="{35658807-B30A-445D-8191-89B5A78DA937}" type="presOf" srcId="{A87CC837-E5FC-4A37-B5D4-C1B88DA65453}" destId="{DEC78669-FA28-472E-BE26-20953F9E60AD}" srcOrd="0" destOrd="0" presId="urn:microsoft.com/office/officeart/2005/8/layout/venn2"/>
    <dgm:cxn modelId="{4B343759-FF06-40AA-B12A-8DBFB152504A}" type="presOf" srcId="{67003DA1-EB61-47AB-8D36-2DEE1AD6C24E}" destId="{5CAF35AA-9729-407D-89E9-A59DAFA1F3DE}" srcOrd="1" destOrd="0" presId="urn:microsoft.com/office/officeart/2005/8/layout/venn2"/>
    <dgm:cxn modelId="{71389DF0-5AAE-4125-BABA-A2B324B30D13}" type="presOf" srcId="{9E161FA4-420F-4C4A-9E84-32957C5514E7}" destId="{D6EBB1B5-414C-416D-A109-5ACC0F01092F}" srcOrd="0" destOrd="0" presId="urn:microsoft.com/office/officeart/2005/8/layout/venn2"/>
    <dgm:cxn modelId="{6BF6401B-9F17-4E52-A299-EA2EC03FD04C}" type="presOf" srcId="{ED8998AD-0558-4B34-BFD1-79ABCDFFF7BD}" destId="{92248A8F-53CD-4367-ACDC-2EF5C2550EC9}" srcOrd="1" destOrd="0" presId="urn:microsoft.com/office/officeart/2005/8/layout/venn2"/>
    <dgm:cxn modelId="{C5C98F36-D88A-49D6-B545-BD2CDC369EDC}" srcId="{2F79FE3D-8781-4862-A938-E145603819FA}" destId="{A87CC837-E5FC-4A37-B5D4-C1B88DA65453}" srcOrd="0" destOrd="0" parTransId="{6CF53A0F-E0AA-4695-B29C-D75C08C17785}" sibTransId="{E9068747-2417-4229-822C-F53640F3605A}"/>
    <dgm:cxn modelId="{19A94828-B6ED-4471-AE75-97FCA4DEF9DA}" srcId="{2F79FE3D-8781-4862-A938-E145603819FA}" destId="{ED8998AD-0558-4B34-BFD1-79ABCDFFF7BD}" srcOrd="2" destOrd="0" parTransId="{A48B7827-1634-4956-B02F-74C67681CBD8}" sibTransId="{81D857E5-300E-43C7-A554-04BBB3B9DC12}"/>
    <dgm:cxn modelId="{3A8F6B89-C881-45EE-B879-8F2D8247E4A0}" type="presOf" srcId="{ED8998AD-0558-4B34-BFD1-79ABCDFFF7BD}" destId="{FB829139-F8D9-4FB0-AC18-36A4E92A16FD}" srcOrd="0" destOrd="0" presId="urn:microsoft.com/office/officeart/2005/8/layout/venn2"/>
    <dgm:cxn modelId="{B6CE23B2-5CA7-40D4-A44B-09CE3D6B90D1}" type="presOf" srcId="{2F79FE3D-8781-4862-A938-E145603819FA}" destId="{F8BBE664-3250-42EE-9587-ADC23C4347D1}" srcOrd="0" destOrd="0" presId="urn:microsoft.com/office/officeart/2005/8/layout/venn2"/>
    <dgm:cxn modelId="{77922B5D-80C2-4FBB-9127-1E0A68637B8A}" type="presParOf" srcId="{F8BBE664-3250-42EE-9587-ADC23C4347D1}" destId="{518799E0-4FF7-4E9A-8534-C9A326C034D0}" srcOrd="0" destOrd="0" presId="urn:microsoft.com/office/officeart/2005/8/layout/venn2"/>
    <dgm:cxn modelId="{9B343422-5D83-4A8C-B538-2222C00ACFF0}" type="presParOf" srcId="{518799E0-4FF7-4E9A-8534-C9A326C034D0}" destId="{DEC78669-FA28-472E-BE26-20953F9E60AD}" srcOrd="0" destOrd="0" presId="urn:microsoft.com/office/officeart/2005/8/layout/venn2"/>
    <dgm:cxn modelId="{068E95B6-39D4-44E4-A0D0-BE83D3F3901D}" type="presParOf" srcId="{518799E0-4FF7-4E9A-8534-C9A326C034D0}" destId="{D2B93DDD-261A-45D9-8E67-A99A13CB6F85}" srcOrd="1" destOrd="0" presId="urn:microsoft.com/office/officeart/2005/8/layout/venn2"/>
    <dgm:cxn modelId="{34D64B44-1687-46CC-9538-035060CFF38C}" type="presParOf" srcId="{F8BBE664-3250-42EE-9587-ADC23C4347D1}" destId="{AF9093D0-AC13-4809-8EF0-CCE46FC11CEA}" srcOrd="1" destOrd="0" presId="urn:microsoft.com/office/officeart/2005/8/layout/venn2"/>
    <dgm:cxn modelId="{CBB6FD49-10C8-4836-9B84-EC5D51B5472A}" type="presParOf" srcId="{AF9093D0-AC13-4809-8EF0-CCE46FC11CEA}" destId="{309E9321-F772-4039-83DB-25561AB8272D}" srcOrd="0" destOrd="0" presId="urn:microsoft.com/office/officeart/2005/8/layout/venn2"/>
    <dgm:cxn modelId="{B85152C3-5BB7-4BB2-A1EF-BD04D2564399}" type="presParOf" srcId="{AF9093D0-AC13-4809-8EF0-CCE46FC11CEA}" destId="{5CAF35AA-9729-407D-89E9-A59DAFA1F3DE}" srcOrd="1" destOrd="0" presId="urn:microsoft.com/office/officeart/2005/8/layout/venn2"/>
    <dgm:cxn modelId="{F0A853A3-D9E3-4B74-A0FF-B2F3243D76D6}" type="presParOf" srcId="{F8BBE664-3250-42EE-9587-ADC23C4347D1}" destId="{FE86B3B9-5057-4946-B765-65B6318C54A3}" srcOrd="2" destOrd="0" presId="urn:microsoft.com/office/officeart/2005/8/layout/venn2"/>
    <dgm:cxn modelId="{CC48FF0B-57A7-4817-80C7-4E1A29170F26}" type="presParOf" srcId="{FE86B3B9-5057-4946-B765-65B6318C54A3}" destId="{FB829139-F8D9-4FB0-AC18-36A4E92A16FD}" srcOrd="0" destOrd="0" presId="urn:microsoft.com/office/officeart/2005/8/layout/venn2"/>
    <dgm:cxn modelId="{478613A3-623B-4A26-B13D-594961374C57}" type="presParOf" srcId="{FE86B3B9-5057-4946-B765-65B6318C54A3}" destId="{92248A8F-53CD-4367-ACDC-2EF5C2550EC9}" srcOrd="1" destOrd="0" presId="urn:microsoft.com/office/officeart/2005/8/layout/venn2"/>
    <dgm:cxn modelId="{419790C5-2D2D-4028-88D7-09C2A7B350A8}" type="presParOf" srcId="{F8BBE664-3250-42EE-9587-ADC23C4347D1}" destId="{3C1F3DF3-92B9-44CD-B5E7-61C0AA88471D}" srcOrd="3" destOrd="0" presId="urn:microsoft.com/office/officeart/2005/8/layout/venn2"/>
    <dgm:cxn modelId="{C2E422EA-7C62-445E-956B-31C01E3D1116}" type="presParOf" srcId="{3C1F3DF3-92B9-44CD-B5E7-61C0AA88471D}" destId="{D6EBB1B5-414C-416D-A109-5ACC0F01092F}" srcOrd="0" destOrd="0" presId="urn:microsoft.com/office/officeart/2005/8/layout/venn2"/>
    <dgm:cxn modelId="{C3502A0C-3E0D-4B91-9064-EAD6BCC7A11E}" type="presParOf" srcId="{3C1F3DF3-92B9-44CD-B5E7-61C0AA88471D}" destId="{E686A77D-076D-48FC-9970-E5BAADC7D69F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20B9CE0-4A42-4BB2-9912-1933754D6524}" type="doc">
      <dgm:prSet loTypeId="urn:microsoft.com/office/officeart/2005/8/layout/target1" loCatId="relationship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604434A-5FE9-4024-85DF-18CF6067BE65}">
      <dgm:prSet phldrT="[Text]"/>
      <dgm:spPr/>
      <dgm:t>
        <a:bodyPr/>
        <a:lstStyle/>
        <a:p>
          <a:r>
            <a:rPr lang="en-US" dirty="0" smtClean="0"/>
            <a:t>Windows 7</a:t>
          </a:r>
        </a:p>
        <a:p>
          <a:r>
            <a:rPr lang="en-US" dirty="0" smtClean="0"/>
            <a:t>Rich UI</a:t>
          </a:r>
          <a:endParaRPr lang="en-US" dirty="0"/>
        </a:p>
      </dgm:t>
    </dgm:pt>
    <dgm:pt modelId="{EAB7C0E1-207F-4964-BA34-3BDCB4652A71}" type="parTrans" cxnId="{BF9F882D-08AE-428D-9875-933725EFF408}">
      <dgm:prSet/>
      <dgm:spPr/>
      <dgm:t>
        <a:bodyPr/>
        <a:lstStyle/>
        <a:p>
          <a:endParaRPr lang="en-US"/>
        </a:p>
      </dgm:t>
    </dgm:pt>
    <dgm:pt modelId="{49EB4732-91B7-4AC5-9B3E-BE7A05BEE052}" type="sibTrans" cxnId="{BF9F882D-08AE-428D-9875-933725EFF408}">
      <dgm:prSet/>
      <dgm:spPr/>
      <dgm:t>
        <a:bodyPr/>
        <a:lstStyle/>
        <a:p>
          <a:endParaRPr lang="en-US"/>
        </a:p>
      </dgm:t>
    </dgm:pt>
    <dgm:pt modelId="{F290CEE1-4675-4CFA-9FDD-DC350683E26D}">
      <dgm:prSet phldrT="[Text]"/>
      <dgm:spPr/>
      <dgm:t>
        <a:bodyPr/>
        <a:lstStyle/>
        <a:p>
          <a:r>
            <a:rPr lang="en-US" dirty="0" smtClean="0"/>
            <a:t>DWM</a:t>
          </a:r>
          <a:endParaRPr lang="en-US" dirty="0"/>
        </a:p>
      </dgm:t>
    </dgm:pt>
    <dgm:pt modelId="{1D62F8C9-1713-454B-A846-C5A6ED4C334D}" type="parTrans" cxnId="{3E8EF34E-042E-4810-8871-6A895B644508}">
      <dgm:prSet/>
      <dgm:spPr/>
      <dgm:t>
        <a:bodyPr/>
        <a:lstStyle/>
        <a:p>
          <a:endParaRPr lang="en-US"/>
        </a:p>
      </dgm:t>
    </dgm:pt>
    <dgm:pt modelId="{F448EBEA-3805-4BA9-A426-D5425AF6DA28}" type="sibTrans" cxnId="{3E8EF34E-042E-4810-8871-6A895B644508}">
      <dgm:prSet/>
      <dgm:spPr/>
      <dgm:t>
        <a:bodyPr/>
        <a:lstStyle/>
        <a:p>
          <a:endParaRPr lang="en-US"/>
        </a:p>
      </dgm:t>
    </dgm:pt>
    <dgm:pt modelId="{428E7792-A88C-4EFD-AECB-F046AD51F907}">
      <dgm:prSet phldrT="[Text]"/>
      <dgm:spPr/>
      <dgm:t>
        <a:bodyPr/>
        <a:lstStyle/>
        <a:p>
          <a:r>
            <a:rPr lang="en-US" dirty="0" smtClean="0"/>
            <a:t>Basic Theme</a:t>
          </a:r>
          <a:endParaRPr lang="en-US" dirty="0"/>
        </a:p>
      </dgm:t>
    </dgm:pt>
    <dgm:pt modelId="{73AF559A-B110-49FE-A2D8-0C9E2A65BC3A}" type="parTrans" cxnId="{0BA0C23E-4633-4F27-997B-3A680AFD6683}">
      <dgm:prSet/>
      <dgm:spPr/>
      <dgm:t>
        <a:bodyPr/>
        <a:lstStyle/>
        <a:p>
          <a:endParaRPr lang="en-US"/>
        </a:p>
      </dgm:t>
    </dgm:pt>
    <dgm:pt modelId="{F69A67C1-7F72-41A5-B82F-0F8DF2AF21EE}" type="sibTrans" cxnId="{0BA0C23E-4633-4F27-997B-3A680AFD6683}">
      <dgm:prSet/>
      <dgm:spPr/>
      <dgm:t>
        <a:bodyPr/>
        <a:lstStyle/>
        <a:p>
          <a:endParaRPr lang="en-US"/>
        </a:p>
      </dgm:t>
    </dgm:pt>
    <dgm:pt modelId="{E88BCA8B-564B-4EC6-B8A1-6C0E6B88DB3D}" type="pres">
      <dgm:prSet presAssocID="{E20B9CE0-4A42-4BB2-9912-1933754D6524}" presName="composite" presStyleCnt="0">
        <dgm:presLayoutVars>
          <dgm:chMax val="5"/>
          <dgm:dir/>
          <dgm:resizeHandles val="exact"/>
        </dgm:presLayoutVars>
      </dgm:prSet>
      <dgm:spPr/>
    </dgm:pt>
    <dgm:pt modelId="{5FEF8D4C-0DE7-4B68-981E-269BB1E4C086}" type="pres">
      <dgm:prSet presAssocID="{B604434A-5FE9-4024-85DF-18CF6067BE65}" presName="circle1" presStyleLbl="lnNode1" presStyleIdx="0" presStyleCnt="2"/>
      <dgm:spPr/>
    </dgm:pt>
    <dgm:pt modelId="{69B0C212-9E62-493B-A43D-161A87286EA2}" type="pres">
      <dgm:prSet presAssocID="{B604434A-5FE9-4024-85DF-18CF6067BE65}" presName="text1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6B7F9F-F847-4398-AE21-EC1BF32F47FF}" type="pres">
      <dgm:prSet presAssocID="{B604434A-5FE9-4024-85DF-18CF6067BE65}" presName="line1" presStyleLbl="callout" presStyleIdx="0" presStyleCnt="4"/>
      <dgm:spPr/>
    </dgm:pt>
    <dgm:pt modelId="{2F01FA9C-AA99-4440-9C97-FE8A83DEF49D}" type="pres">
      <dgm:prSet presAssocID="{B604434A-5FE9-4024-85DF-18CF6067BE65}" presName="d1" presStyleLbl="callout" presStyleIdx="1" presStyleCnt="4"/>
      <dgm:spPr/>
    </dgm:pt>
    <dgm:pt modelId="{40C0DDDD-C726-4151-A8DC-BB95CC2A6E9B}" type="pres">
      <dgm:prSet presAssocID="{428E7792-A88C-4EFD-AECB-F046AD51F907}" presName="circle2" presStyleLbl="lnNode1" presStyleIdx="1" presStyleCnt="2"/>
      <dgm:spPr/>
    </dgm:pt>
    <dgm:pt modelId="{3C1B1D20-2A34-4B2B-A42F-CD0D7EC7933C}" type="pres">
      <dgm:prSet presAssocID="{428E7792-A88C-4EFD-AECB-F046AD51F907}" presName="text2" presStyleLbl="revTx" presStyleIdx="1" presStyleCnt="2">
        <dgm:presLayoutVars>
          <dgm:bulletEnabled val="1"/>
        </dgm:presLayoutVars>
      </dgm:prSet>
      <dgm:spPr/>
    </dgm:pt>
    <dgm:pt modelId="{1D2D6B81-9D95-44BD-B439-655C5D2075C8}" type="pres">
      <dgm:prSet presAssocID="{428E7792-A88C-4EFD-AECB-F046AD51F907}" presName="line2" presStyleLbl="callout" presStyleIdx="2" presStyleCnt="4"/>
      <dgm:spPr/>
    </dgm:pt>
    <dgm:pt modelId="{421FD70C-875D-4CD8-8C0B-DD9C43E41CA7}" type="pres">
      <dgm:prSet presAssocID="{428E7792-A88C-4EFD-AECB-F046AD51F907}" presName="d2" presStyleLbl="callout" presStyleIdx="3" presStyleCnt="4"/>
      <dgm:spPr/>
    </dgm:pt>
  </dgm:ptLst>
  <dgm:cxnLst>
    <dgm:cxn modelId="{2C668D35-05D2-4050-8DF5-01C686E36DE9}" type="presOf" srcId="{B604434A-5FE9-4024-85DF-18CF6067BE65}" destId="{69B0C212-9E62-493B-A43D-161A87286EA2}" srcOrd="0" destOrd="0" presId="urn:microsoft.com/office/officeart/2005/8/layout/target1"/>
    <dgm:cxn modelId="{0BA0C23E-4633-4F27-997B-3A680AFD6683}" srcId="{E20B9CE0-4A42-4BB2-9912-1933754D6524}" destId="{428E7792-A88C-4EFD-AECB-F046AD51F907}" srcOrd="1" destOrd="0" parTransId="{73AF559A-B110-49FE-A2D8-0C9E2A65BC3A}" sibTransId="{F69A67C1-7F72-41A5-B82F-0F8DF2AF21EE}"/>
    <dgm:cxn modelId="{BF9F882D-08AE-428D-9875-933725EFF408}" srcId="{E20B9CE0-4A42-4BB2-9912-1933754D6524}" destId="{B604434A-5FE9-4024-85DF-18CF6067BE65}" srcOrd="0" destOrd="0" parTransId="{EAB7C0E1-207F-4964-BA34-3BDCB4652A71}" sibTransId="{49EB4732-91B7-4AC5-9B3E-BE7A05BEE052}"/>
    <dgm:cxn modelId="{7212EDDE-6868-4399-971C-BC1F3C88E9A3}" type="presOf" srcId="{F290CEE1-4675-4CFA-9FDD-DC350683E26D}" destId="{69B0C212-9E62-493B-A43D-161A87286EA2}" srcOrd="0" destOrd="1" presId="urn:microsoft.com/office/officeart/2005/8/layout/target1"/>
    <dgm:cxn modelId="{8DC5F9D2-7573-46E3-B527-AB044BDFD6E4}" type="presOf" srcId="{428E7792-A88C-4EFD-AECB-F046AD51F907}" destId="{3C1B1D20-2A34-4B2B-A42F-CD0D7EC7933C}" srcOrd="0" destOrd="0" presId="urn:microsoft.com/office/officeart/2005/8/layout/target1"/>
    <dgm:cxn modelId="{3E8EF34E-042E-4810-8871-6A895B644508}" srcId="{B604434A-5FE9-4024-85DF-18CF6067BE65}" destId="{F290CEE1-4675-4CFA-9FDD-DC350683E26D}" srcOrd="0" destOrd="0" parTransId="{1D62F8C9-1713-454B-A846-C5A6ED4C334D}" sibTransId="{F448EBEA-3805-4BA9-A426-D5425AF6DA28}"/>
    <dgm:cxn modelId="{2E218915-9435-4794-9A12-EDCDAABFCFBF}" type="presOf" srcId="{E20B9CE0-4A42-4BB2-9912-1933754D6524}" destId="{E88BCA8B-564B-4EC6-B8A1-6C0E6B88DB3D}" srcOrd="0" destOrd="0" presId="urn:microsoft.com/office/officeart/2005/8/layout/target1"/>
    <dgm:cxn modelId="{E1C71872-7247-4AE2-9E6D-539ED834204F}" type="presParOf" srcId="{E88BCA8B-564B-4EC6-B8A1-6C0E6B88DB3D}" destId="{5FEF8D4C-0DE7-4B68-981E-269BB1E4C086}" srcOrd="0" destOrd="0" presId="urn:microsoft.com/office/officeart/2005/8/layout/target1"/>
    <dgm:cxn modelId="{4191A05D-F143-4A70-AE26-75DCE66E762F}" type="presParOf" srcId="{E88BCA8B-564B-4EC6-B8A1-6C0E6B88DB3D}" destId="{69B0C212-9E62-493B-A43D-161A87286EA2}" srcOrd="1" destOrd="0" presId="urn:microsoft.com/office/officeart/2005/8/layout/target1"/>
    <dgm:cxn modelId="{20B6C7FA-C9AD-471B-88B1-0881037EE649}" type="presParOf" srcId="{E88BCA8B-564B-4EC6-B8A1-6C0E6B88DB3D}" destId="{976B7F9F-F847-4398-AE21-EC1BF32F47FF}" srcOrd="2" destOrd="0" presId="urn:microsoft.com/office/officeart/2005/8/layout/target1"/>
    <dgm:cxn modelId="{C62438B6-99AE-4C41-95C6-1DC44EB7118C}" type="presParOf" srcId="{E88BCA8B-564B-4EC6-B8A1-6C0E6B88DB3D}" destId="{2F01FA9C-AA99-4440-9C97-FE8A83DEF49D}" srcOrd="3" destOrd="0" presId="urn:microsoft.com/office/officeart/2005/8/layout/target1"/>
    <dgm:cxn modelId="{C4F1E621-8A1A-4F3F-9C93-F8080350C372}" type="presParOf" srcId="{E88BCA8B-564B-4EC6-B8A1-6C0E6B88DB3D}" destId="{40C0DDDD-C726-4151-A8DC-BB95CC2A6E9B}" srcOrd="4" destOrd="0" presId="urn:microsoft.com/office/officeart/2005/8/layout/target1"/>
    <dgm:cxn modelId="{8D4C9260-025E-4A74-9A44-6CC653DBB7B1}" type="presParOf" srcId="{E88BCA8B-564B-4EC6-B8A1-6C0E6B88DB3D}" destId="{3C1B1D20-2A34-4B2B-A42F-CD0D7EC7933C}" srcOrd="5" destOrd="0" presId="urn:microsoft.com/office/officeart/2005/8/layout/target1"/>
    <dgm:cxn modelId="{E5B838C9-1575-4385-B2CD-38CC44B3D5AC}" type="presParOf" srcId="{E88BCA8B-564B-4EC6-B8A1-6C0E6B88DB3D}" destId="{1D2D6B81-9D95-44BD-B439-655C5D2075C8}" srcOrd="6" destOrd="0" presId="urn:microsoft.com/office/officeart/2005/8/layout/target1"/>
    <dgm:cxn modelId="{AD6D504C-28BC-4869-93E9-BF2470CC1430}" type="presParOf" srcId="{E88BCA8B-564B-4EC6-B8A1-6C0E6B88DB3D}" destId="{421FD70C-875D-4CD8-8C0B-DD9C43E41CA7}" srcOrd="7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E07744A-F82A-4DF5-8670-1DC55A731CFE}" type="doc">
      <dgm:prSet loTypeId="urn:microsoft.com/office/officeart/2005/8/layout/equation2" loCatId="relationship" qsTypeId="urn:microsoft.com/office/officeart/2005/8/quickstyle/3d3" qsCatId="3D" csTypeId="urn:microsoft.com/office/officeart/2005/8/colors/accent1_2" csCatId="accent1" phldr="1"/>
      <dgm:spPr/>
    </dgm:pt>
    <dgm:pt modelId="{DCD70FFB-2F80-4B48-BEA0-87BA4F881D93}">
      <dgm:prSet phldrT="[Text]" custT="1"/>
      <dgm:spPr/>
      <dgm:t>
        <a:bodyPr/>
        <a:lstStyle/>
        <a:p>
          <a:r>
            <a:rPr lang="en-US" sz="1200" dirty="0" smtClean="0"/>
            <a:t>DataGridView</a:t>
          </a:r>
          <a:endParaRPr lang="en-US" sz="1200" dirty="0"/>
        </a:p>
      </dgm:t>
    </dgm:pt>
    <dgm:pt modelId="{B97375B3-A7F6-4F09-B90A-E59496B43A5A}" type="parTrans" cxnId="{4E542811-5EE8-4B96-9FA3-6C232D294599}">
      <dgm:prSet/>
      <dgm:spPr/>
      <dgm:t>
        <a:bodyPr/>
        <a:lstStyle/>
        <a:p>
          <a:endParaRPr lang="en-US"/>
        </a:p>
      </dgm:t>
    </dgm:pt>
    <dgm:pt modelId="{433FBFC2-EEA6-4E9A-800E-7F2D8021E735}" type="sibTrans" cxnId="{4E542811-5EE8-4B96-9FA3-6C232D294599}">
      <dgm:prSet/>
      <dgm:spPr/>
      <dgm:t>
        <a:bodyPr/>
        <a:lstStyle/>
        <a:p>
          <a:endParaRPr lang="en-US"/>
        </a:p>
      </dgm:t>
    </dgm:pt>
    <dgm:pt modelId="{4D19BE0E-081B-464B-860D-40D394443FE3}">
      <dgm:prSet phldrT="[Text]" custT="1"/>
      <dgm:spPr/>
      <dgm:t>
        <a:bodyPr/>
        <a:lstStyle/>
        <a:p>
          <a:r>
            <a:rPr lang="en-US" sz="1400" dirty="0" smtClean="0"/>
            <a:t>ListBox</a:t>
          </a:r>
          <a:endParaRPr lang="en-US" sz="1400" dirty="0"/>
        </a:p>
      </dgm:t>
    </dgm:pt>
    <dgm:pt modelId="{64D85222-BC38-4208-AF46-9730F2422679}" type="parTrans" cxnId="{0CA859C5-6166-4292-A30B-0B9CFA9A9FFB}">
      <dgm:prSet/>
      <dgm:spPr/>
      <dgm:t>
        <a:bodyPr/>
        <a:lstStyle/>
        <a:p>
          <a:endParaRPr lang="en-US"/>
        </a:p>
      </dgm:t>
    </dgm:pt>
    <dgm:pt modelId="{A03E1B6F-F1BF-4D8E-85CF-E8402EB7E251}" type="sibTrans" cxnId="{0CA859C5-6166-4292-A30B-0B9CFA9A9FFB}">
      <dgm:prSet/>
      <dgm:spPr/>
      <dgm:t>
        <a:bodyPr/>
        <a:lstStyle/>
        <a:p>
          <a:endParaRPr lang="en-US"/>
        </a:p>
      </dgm:t>
    </dgm:pt>
    <dgm:pt modelId="{7A0381E8-F10F-4D27-A95F-2BCA37ACEF07}">
      <dgm:prSet phldrT="[Text]"/>
      <dgm:spPr/>
      <dgm:t>
        <a:bodyPr/>
        <a:lstStyle/>
        <a:p>
          <a:r>
            <a:rPr lang="en-US" dirty="0" smtClean="0"/>
            <a:t>User-Workability</a:t>
          </a:r>
          <a:endParaRPr lang="en-US" dirty="0"/>
        </a:p>
      </dgm:t>
    </dgm:pt>
    <dgm:pt modelId="{07453B26-4425-44F3-B8AF-D754E73652BD}" type="parTrans" cxnId="{D328EB1E-E873-4208-881A-3EF80C9BD205}">
      <dgm:prSet/>
      <dgm:spPr/>
      <dgm:t>
        <a:bodyPr/>
        <a:lstStyle/>
        <a:p>
          <a:endParaRPr lang="en-US"/>
        </a:p>
      </dgm:t>
    </dgm:pt>
    <dgm:pt modelId="{EB327D6D-D6B3-4CE4-A507-6C896F5C73CB}" type="sibTrans" cxnId="{D328EB1E-E873-4208-881A-3EF80C9BD205}">
      <dgm:prSet/>
      <dgm:spPr/>
      <dgm:t>
        <a:bodyPr/>
        <a:lstStyle/>
        <a:p>
          <a:endParaRPr lang="en-US"/>
        </a:p>
      </dgm:t>
    </dgm:pt>
    <dgm:pt modelId="{A33116CC-7042-4A0C-A2FA-46C412B315D6}">
      <dgm:prSet custT="1"/>
      <dgm:spPr/>
      <dgm:t>
        <a:bodyPr/>
        <a:lstStyle/>
        <a:p>
          <a:r>
            <a:rPr lang="en-US" sz="1400" dirty="0" smtClean="0"/>
            <a:t>PopUpButton</a:t>
          </a:r>
          <a:endParaRPr lang="en-US" sz="1400" dirty="0"/>
        </a:p>
      </dgm:t>
    </dgm:pt>
    <dgm:pt modelId="{CCBAF777-2422-41D1-922A-E7937F6A69CD}" type="parTrans" cxnId="{C6415894-15D2-4E13-A5B6-21DBBE51AD4A}">
      <dgm:prSet/>
      <dgm:spPr/>
      <dgm:t>
        <a:bodyPr/>
        <a:lstStyle/>
        <a:p>
          <a:endParaRPr lang="en-US"/>
        </a:p>
      </dgm:t>
    </dgm:pt>
    <dgm:pt modelId="{611460B8-1A28-4682-A7F5-DC7DE5259D31}" type="sibTrans" cxnId="{C6415894-15D2-4E13-A5B6-21DBBE51AD4A}">
      <dgm:prSet/>
      <dgm:spPr/>
      <dgm:t>
        <a:bodyPr/>
        <a:lstStyle/>
        <a:p>
          <a:endParaRPr lang="en-US"/>
        </a:p>
      </dgm:t>
    </dgm:pt>
    <dgm:pt modelId="{BA96DBC4-2FD7-444B-B6DC-8FCF86BD2215}" type="pres">
      <dgm:prSet presAssocID="{AE07744A-F82A-4DF5-8670-1DC55A731CFE}" presName="Name0" presStyleCnt="0">
        <dgm:presLayoutVars>
          <dgm:dir/>
          <dgm:resizeHandles val="exact"/>
        </dgm:presLayoutVars>
      </dgm:prSet>
      <dgm:spPr/>
    </dgm:pt>
    <dgm:pt modelId="{C27394AD-A19E-4FBF-9FEA-A6364A7D8AAA}" type="pres">
      <dgm:prSet presAssocID="{AE07744A-F82A-4DF5-8670-1DC55A731CFE}" presName="vNodes" presStyleCnt="0"/>
      <dgm:spPr/>
    </dgm:pt>
    <dgm:pt modelId="{F105552A-0CF1-43C9-951A-D7CCCDCA6422}" type="pres">
      <dgm:prSet presAssocID="{DCD70FFB-2F80-4B48-BEA0-87BA4F881D93}" presName="node" presStyleLbl="node1" presStyleIdx="0" presStyleCnt="4">
        <dgm:presLayoutVars>
          <dgm:bulletEnabled val="1"/>
        </dgm:presLayoutVars>
      </dgm:prSet>
      <dgm:spPr/>
    </dgm:pt>
    <dgm:pt modelId="{1F6A01C3-BFA2-4D6C-8A0D-8DDC49582C89}" type="pres">
      <dgm:prSet presAssocID="{433FBFC2-EEA6-4E9A-800E-7F2D8021E735}" presName="spacerT" presStyleCnt="0"/>
      <dgm:spPr/>
    </dgm:pt>
    <dgm:pt modelId="{11AFC09C-058B-42CA-9CC1-066AFCCB6850}" type="pres">
      <dgm:prSet presAssocID="{433FBFC2-EEA6-4E9A-800E-7F2D8021E735}" presName="sibTrans" presStyleLbl="sibTrans2D1" presStyleIdx="0" presStyleCnt="3"/>
      <dgm:spPr/>
    </dgm:pt>
    <dgm:pt modelId="{A491A21C-DB56-4C4E-988E-5481E94A1859}" type="pres">
      <dgm:prSet presAssocID="{433FBFC2-EEA6-4E9A-800E-7F2D8021E735}" presName="spacerB" presStyleCnt="0"/>
      <dgm:spPr/>
    </dgm:pt>
    <dgm:pt modelId="{230F41C9-11A2-4D69-BE67-74C9547D7F6D}" type="pres">
      <dgm:prSet presAssocID="{4D19BE0E-081B-464B-860D-40D394443FE3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81376F-12D3-4365-999A-5F10A4CD52FD}" type="pres">
      <dgm:prSet presAssocID="{A03E1B6F-F1BF-4D8E-85CF-E8402EB7E251}" presName="spacerT" presStyleCnt="0"/>
      <dgm:spPr/>
    </dgm:pt>
    <dgm:pt modelId="{DA753F21-0662-4522-A634-2889324C69DC}" type="pres">
      <dgm:prSet presAssocID="{A03E1B6F-F1BF-4D8E-85CF-E8402EB7E251}" presName="sibTrans" presStyleLbl="sibTrans2D1" presStyleIdx="1" presStyleCnt="3"/>
      <dgm:spPr/>
    </dgm:pt>
    <dgm:pt modelId="{241E1297-9F8D-4514-BE3E-048E31B25250}" type="pres">
      <dgm:prSet presAssocID="{A03E1B6F-F1BF-4D8E-85CF-E8402EB7E251}" presName="spacerB" presStyleCnt="0"/>
      <dgm:spPr/>
    </dgm:pt>
    <dgm:pt modelId="{839C36FF-8593-42AB-858F-9E11403F5187}" type="pres">
      <dgm:prSet presAssocID="{A33116CC-7042-4A0C-A2FA-46C412B315D6}" presName="node" presStyleLbl="node1" presStyleIdx="2" presStyleCnt="4">
        <dgm:presLayoutVars>
          <dgm:bulletEnabled val="1"/>
        </dgm:presLayoutVars>
      </dgm:prSet>
      <dgm:spPr/>
    </dgm:pt>
    <dgm:pt modelId="{6EBAAC0A-8226-4F84-9419-F1C8F4FD9F44}" type="pres">
      <dgm:prSet presAssocID="{AE07744A-F82A-4DF5-8670-1DC55A731CFE}" presName="sibTransLast" presStyleLbl="sibTrans2D1" presStyleIdx="2" presStyleCnt="3"/>
      <dgm:spPr/>
    </dgm:pt>
    <dgm:pt modelId="{61969A7D-FB31-4BBD-B64C-9F0C7FF7A4C4}" type="pres">
      <dgm:prSet presAssocID="{AE07744A-F82A-4DF5-8670-1DC55A731CFE}" presName="connectorText" presStyleLbl="sibTrans2D1" presStyleIdx="2" presStyleCnt="3"/>
      <dgm:spPr/>
    </dgm:pt>
    <dgm:pt modelId="{E26FD8E6-BC57-4E31-A852-E0A5D7570154}" type="pres">
      <dgm:prSet presAssocID="{AE07744A-F82A-4DF5-8670-1DC55A731CFE}" presName="last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581A86D-AC71-4F90-AA51-0B37F944F873}" type="presOf" srcId="{DCD70FFB-2F80-4B48-BEA0-87BA4F881D93}" destId="{F105552A-0CF1-43C9-951A-D7CCCDCA6422}" srcOrd="0" destOrd="0" presId="urn:microsoft.com/office/officeart/2005/8/layout/equation2"/>
    <dgm:cxn modelId="{A1C73C00-E731-457F-9C64-5A5B965AF3FF}" type="presOf" srcId="{611460B8-1A28-4682-A7F5-DC7DE5259D31}" destId="{61969A7D-FB31-4BBD-B64C-9F0C7FF7A4C4}" srcOrd="1" destOrd="0" presId="urn:microsoft.com/office/officeart/2005/8/layout/equation2"/>
    <dgm:cxn modelId="{C6415894-15D2-4E13-A5B6-21DBBE51AD4A}" srcId="{AE07744A-F82A-4DF5-8670-1DC55A731CFE}" destId="{A33116CC-7042-4A0C-A2FA-46C412B315D6}" srcOrd="2" destOrd="0" parTransId="{CCBAF777-2422-41D1-922A-E7937F6A69CD}" sibTransId="{611460B8-1A28-4682-A7F5-DC7DE5259D31}"/>
    <dgm:cxn modelId="{220F7E3A-9973-4685-AB10-7B902AD21DB5}" type="presOf" srcId="{A03E1B6F-F1BF-4D8E-85CF-E8402EB7E251}" destId="{DA753F21-0662-4522-A634-2889324C69DC}" srcOrd="0" destOrd="0" presId="urn:microsoft.com/office/officeart/2005/8/layout/equation2"/>
    <dgm:cxn modelId="{0CA859C5-6166-4292-A30B-0B9CFA9A9FFB}" srcId="{AE07744A-F82A-4DF5-8670-1DC55A731CFE}" destId="{4D19BE0E-081B-464B-860D-40D394443FE3}" srcOrd="1" destOrd="0" parTransId="{64D85222-BC38-4208-AF46-9730F2422679}" sibTransId="{A03E1B6F-F1BF-4D8E-85CF-E8402EB7E251}"/>
    <dgm:cxn modelId="{8CFF0FFC-456F-47A5-9E07-CC9EBCE6C3F2}" type="presOf" srcId="{433FBFC2-EEA6-4E9A-800E-7F2D8021E735}" destId="{11AFC09C-058B-42CA-9CC1-066AFCCB6850}" srcOrd="0" destOrd="0" presId="urn:microsoft.com/office/officeart/2005/8/layout/equation2"/>
    <dgm:cxn modelId="{B78D9724-20DB-43A5-AB76-EAF3D9349E63}" type="presOf" srcId="{7A0381E8-F10F-4D27-A95F-2BCA37ACEF07}" destId="{E26FD8E6-BC57-4E31-A852-E0A5D7570154}" srcOrd="0" destOrd="0" presId="urn:microsoft.com/office/officeart/2005/8/layout/equation2"/>
    <dgm:cxn modelId="{829375E1-DF84-448E-830E-2CBB244E2E8B}" type="presOf" srcId="{4D19BE0E-081B-464B-860D-40D394443FE3}" destId="{230F41C9-11A2-4D69-BE67-74C9547D7F6D}" srcOrd="0" destOrd="0" presId="urn:microsoft.com/office/officeart/2005/8/layout/equation2"/>
    <dgm:cxn modelId="{D328EB1E-E873-4208-881A-3EF80C9BD205}" srcId="{AE07744A-F82A-4DF5-8670-1DC55A731CFE}" destId="{7A0381E8-F10F-4D27-A95F-2BCA37ACEF07}" srcOrd="3" destOrd="0" parTransId="{07453B26-4425-44F3-B8AF-D754E73652BD}" sibTransId="{EB327D6D-D6B3-4CE4-A507-6C896F5C73CB}"/>
    <dgm:cxn modelId="{2C57BAAE-54D1-4B17-A78D-6AEAA36FBFE9}" type="presOf" srcId="{AE07744A-F82A-4DF5-8670-1DC55A731CFE}" destId="{BA96DBC4-2FD7-444B-B6DC-8FCF86BD2215}" srcOrd="0" destOrd="0" presId="urn:microsoft.com/office/officeart/2005/8/layout/equation2"/>
    <dgm:cxn modelId="{4E542811-5EE8-4B96-9FA3-6C232D294599}" srcId="{AE07744A-F82A-4DF5-8670-1DC55A731CFE}" destId="{DCD70FFB-2F80-4B48-BEA0-87BA4F881D93}" srcOrd="0" destOrd="0" parTransId="{B97375B3-A7F6-4F09-B90A-E59496B43A5A}" sibTransId="{433FBFC2-EEA6-4E9A-800E-7F2D8021E735}"/>
    <dgm:cxn modelId="{DD98A151-89F9-4610-9744-2A60732751D6}" type="presOf" srcId="{A33116CC-7042-4A0C-A2FA-46C412B315D6}" destId="{839C36FF-8593-42AB-858F-9E11403F5187}" srcOrd="0" destOrd="0" presId="urn:microsoft.com/office/officeart/2005/8/layout/equation2"/>
    <dgm:cxn modelId="{8F190D50-CDD2-4AF1-9F13-C1E4C952CAF2}" type="presOf" srcId="{611460B8-1A28-4682-A7F5-DC7DE5259D31}" destId="{6EBAAC0A-8226-4F84-9419-F1C8F4FD9F44}" srcOrd="0" destOrd="0" presId="urn:microsoft.com/office/officeart/2005/8/layout/equation2"/>
    <dgm:cxn modelId="{89ABC942-4312-495B-A84E-870F9C56B46D}" type="presParOf" srcId="{BA96DBC4-2FD7-444B-B6DC-8FCF86BD2215}" destId="{C27394AD-A19E-4FBF-9FEA-A6364A7D8AAA}" srcOrd="0" destOrd="0" presId="urn:microsoft.com/office/officeart/2005/8/layout/equation2"/>
    <dgm:cxn modelId="{290D1919-01EF-4C8E-B153-79A9FAB5018B}" type="presParOf" srcId="{C27394AD-A19E-4FBF-9FEA-A6364A7D8AAA}" destId="{F105552A-0CF1-43C9-951A-D7CCCDCA6422}" srcOrd="0" destOrd="0" presId="urn:microsoft.com/office/officeart/2005/8/layout/equation2"/>
    <dgm:cxn modelId="{40F33EB5-F19C-43D9-B894-82CCCD2FE3C6}" type="presParOf" srcId="{C27394AD-A19E-4FBF-9FEA-A6364A7D8AAA}" destId="{1F6A01C3-BFA2-4D6C-8A0D-8DDC49582C89}" srcOrd="1" destOrd="0" presId="urn:microsoft.com/office/officeart/2005/8/layout/equation2"/>
    <dgm:cxn modelId="{62CF5CB8-DC1F-4CDD-A894-33AAFD277B6B}" type="presParOf" srcId="{C27394AD-A19E-4FBF-9FEA-A6364A7D8AAA}" destId="{11AFC09C-058B-42CA-9CC1-066AFCCB6850}" srcOrd="2" destOrd="0" presId="urn:microsoft.com/office/officeart/2005/8/layout/equation2"/>
    <dgm:cxn modelId="{1BF620E3-0554-4F1E-A2F4-0B33B133189F}" type="presParOf" srcId="{C27394AD-A19E-4FBF-9FEA-A6364A7D8AAA}" destId="{A491A21C-DB56-4C4E-988E-5481E94A1859}" srcOrd="3" destOrd="0" presId="urn:microsoft.com/office/officeart/2005/8/layout/equation2"/>
    <dgm:cxn modelId="{B160B4B2-CFEC-496A-AF2D-668427490755}" type="presParOf" srcId="{C27394AD-A19E-4FBF-9FEA-A6364A7D8AAA}" destId="{230F41C9-11A2-4D69-BE67-74C9547D7F6D}" srcOrd="4" destOrd="0" presId="urn:microsoft.com/office/officeart/2005/8/layout/equation2"/>
    <dgm:cxn modelId="{98A26B49-6762-4593-ADB7-6C644E7A0CC2}" type="presParOf" srcId="{C27394AD-A19E-4FBF-9FEA-A6364A7D8AAA}" destId="{D481376F-12D3-4365-999A-5F10A4CD52FD}" srcOrd="5" destOrd="0" presId="urn:microsoft.com/office/officeart/2005/8/layout/equation2"/>
    <dgm:cxn modelId="{F476BBF6-40F7-4203-A305-7EBEDDB2B4BA}" type="presParOf" srcId="{C27394AD-A19E-4FBF-9FEA-A6364A7D8AAA}" destId="{DA753F21-0662-4522-A634-2889324C69DC}" srcOrd="6" destOrd="0" presId="urn:microsoft.com/office/officeart/2005/8/layout/equation2"/>
    <dgm:cxn modelId="{3CA44D63-7A06-42FE-A041-955C32B696A4}" type="presParOf" srcId="{C27394AD-A19E-4FBF-9FEA-A6364A7D8AAA}" destId="{241E1297-9F8D-4514-BE3E-048E31B25250}" srcOrd="7" destOrd="0" presId="urn:microsoft.com/office/officeart/2005/8/layout/equation2"/>
    <dgm:cxn modelId="{662664EA-9647-468C-B42D-931460DD52E9}" type="presParOf" srcId="{C27394AD-A19E-4FBF-9FEA-A6364A7D8AAA}" destId="{839C36FF-8593-42AB-858F-9E11403F5187}" srcOrd="8" destOrd="0" presId="urn:microsoft.com/office/officeart/2005/8/layout/equation2"/>
    <dgm:cxn modelId="{D174DA1B-84F8-465B-81FF-3E13FFAE9544}" type="presParOf" srcId="{BA96DBC4-2FD7-444B-B6DC-8FCF86BD2215}" destId="{6EBAAC0A-8226-4F84-9419-F1C8F4FD9F44}" srcOrd="1" destOrd="0" presId="urn:microsoft.com/office/officeart/2005/8/layout/equation2"/>
    <dgm:cxn modelId="{E17A06B0-3788-4F87-9826-46D97848BF8D}" type="presParOf" srcId="{6EBAAC0A-8226-4F84-9419-F1C8F4FD9F44}" destId="{61969A7D-FB31-4BBD-B64C-9F0C7FF7A4C4}" srcOrd="0" destOrd="0" presId="urn:microsoft.com/office/officeart/2005/8/layout/equation2"/>
    <dgm:cxn modelId="{C33BEBBD-9D58-4BAD-8ECA-7355AE1F88E8}" type="presParOf" srcId="{BA96DBC4-2FD7-444B-B6DC-8FCF86BD2215}" destId="{E26FD8E6-BC57-4E31-A852-E0A5D7570154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EF9DE8-0466-4283-8B7F-42BADC96135C}">
      <dsp:nvSpPr>
        <dsp:cNvPr id="0" name=""/>
        <dsp:cNvSpPr/>
      </dsp:nvSpPr>
      <dsp:spPr>
        <a:xfrm>
          <a:off x="1179116" y="992582"/>
          <a:ext cx="1969591" cy="19698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Courses</a:t>
          </a:r>
          <a:endParaRPr lang="en-US" sz="2400" b="1" kern="1200" dirty="0"/>
        </a:p>
      </dsp:txBody>
      <dsp:txXfrm>
        <a:off x="1467556" y="1281054"/>
        <a:ext cx="1392711" cy="1392869"/>
      </dsp:txXfrm>
    </dsp:sp>
    <dsp:sp modelId="{8B8CA01F-4491-46C7-9F78-AFA13A70120A}">
      <dsp:nvSpPr>
        <dsp:cNvPr id="0" name=""/>
        <dsp:cNvSpPr/>
      </dsp:nvSpPr>
      <dsp:spPr>
        <a:xfrm>
          <a:off x="1850977" y="851640"/>
          <a:ext cx="218978" cy="2190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3E02E20-C341-4EA0-A00C-73DF53E62F23}">
      <dsp:nvSpPr>
        <dsp:cNvPr id="0" name=""/>
        <dsp:cNvSpPr/>
      </dsp:nvSpPr>
      <dsp:spPr>
        <a:xfrm>
          <a:off x="1332621" y="2764844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05EA35-5A22-41AC-9B44-951227C95850}">
      <dsp:nvSpPr>
        <dsp:cNvPr id="0" name=""/>
        <dsp:cNvSpPr/>
      </dsp:nvSpPr>
      <dsp:spPr>
        <a:xfrm>
          <a:off x="2823450" y="1740817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98158F-4C01-49F7-B5C5-39F76186A66B}">
      <dsp:nvSpPr>
        <dsp:cNvPr id="0" name=""/>
        <dsp:cNvSpPr/>
      </dsp:nvSpPr>
      <dsp:spPr>
        <a:xfrm>
          <a:off x="2064703" y="2933751"/>
          <a:ext cx="218978" cy="2190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2F5509-4BB5-4058-A7BD-DA209FBA3255}">
      <dsp:nvSpPr>
        <dsp:cNvPr id="0" name=""/>
        <dsp:cNvSpPr/>
      </dsp:nvSpPr>
      <dsp:spPr>
        <a:xfrm>
          <a:off x="1377063" y="1162990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43603C5-64EF-40F7-B458-B9D6109C0EA7}">
      <dsp:nvSpPr>
        <dsp:cNvPr id="0" name=""/>
        <dsp:cNvSpPr/>
      </dsp:nvSpPr>
      <dsp:spPr>
        <a:xfrm>
          <a:off x="877291" y="2071267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2438B97-1D69-447D-B7F1-30FC34503D8A}">
      <dsp:nvSpPr>
        <dsp:cNvPr id="0" name=""/>
        <dsp:cNvSpPr/>
      </dsp:nvSpPr>
      <dsp:spPr>
        <a:xfrm>
          <a:off x="65656" y="1122364"/>
          <a:ext cx="1503701" cy="13030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Student ID</a:t>
          </a:r>
          <a:endParaRPr lang="en-US" sz="1600" kern="1200" dirty="0"/>
        </a:p>
      </dsp:txBody>
      <dsp:txXfrm>
        <a:off x="285868" y="1313187"/>
        <a:ext cx="1063277" cy="921372"/>
      </dsp:txXfrm>
    </dsp:sp>
    <dsp:sp modelId="{E1F7BEEA-2EC6-4CE1-92A7-2F2B26D6E643}">
      <dsp:nvSpPr>
        <dsp:cNvPr id="0" name=""/>
        <dsp:cNvSpPr/>
      </dsp:nvSpPr>
      <dsp:spPr>
        <a:xfrm>
          <a:off x="1629574" y="1169894"/>
          <a:ext cx="218978" cy="2190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CAE6225-CEBB-4D4C-8CEA-C1BF3EEFD003}">
      <dsp:nvSpPr>
        <dsp:cNvPr id="0" name=""/>
        <dsp:cNvSpPr/>
      </dsp:nvSpPr>
      <dsp:spPr>
        <a:xfrm>
          <a:off x="721926" y="2440382"/>
          <a:ext cx="395938" cy="3960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419D7E6-6487-4F62-835B-8E72D167761F}">
      <dsp:nvSpPr>
        <dsp:cNvPr id="0" name=""/>
        <dsp:cNvSpPr/>
      </dsp:nvSpPr>
      <dsp:spPr>
        <a:xfrm>
          <a:off x="2360891" y="269170"/>
          <a:ext cx="1180432" cy="10282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Course ID</a:t>
          </a:r>
          <a:endParaRPr lang="en-US" sz="1700" kern="1200" dirty="0"/>
        </a:p>
      </dsp:txBody>
      <dsp:txXfrm>
        <a:off x="2533761" y="419748"/>
        <a:ext cx="834692" cy="727055"/>
      </dsp:txXfrm>
    </dsp:sp>
    <dsp:sp modelId="{571C4F5C-C555-4921-834D-58E9C954251D}">
      <dsp:nvSpPr>
        <dsp:cNvPr id="0" name=""/>
        <dsp:cNvSpPr/>
      </dsp:nvSpPr>
      <dsp:spPr>
        <a:xfrm>
          <a:off x="2541445" y="1472959"/>
          <a:ext cx="218978" cy="2190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8B15992-51FF-47D9-925E-760BF38F212E}">
      <dsp:nvSpPr>
        <dsp:cNvPr id="0" name=""/>
        <dsp:cNvSpPr/>
      </dsp:nvSpPr>
      <dsp:spPr>
        <a:xfrm>
          <a:off x="1560124" y="3202382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A0AD50-55A9-4722-AE18-086B66041783}">
      <dsp:nvSpPr>
        <dsp:cNvPr id="0" name=""/>
        <dsp:cNvSpPr/>
      </dsp:nvSpPr>
      <dsp:spPr>
        <a:xfrm>
          <a:off x="1618262" y="2577528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499855A-6FAF-4720-90C8-AF8F456597F6}">
      <dsp:nvSpPr>
        <dsp:cNvPr id="0" name=""/>
        <dsp:cNvSpPr/>
      </dsp:nvSpPr>
      <dsp:spPr>
        <a:xfrm>
          <a:off x="2422856" y="2592781"/>
          <a:ext cx="1208907" cy="8005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Reg ID</a:t>
          </a:r>
          <a:endParaRPr lang="en-US" sz="1400" kern="1200" dirty="0"/>
        </a:p>
      </dsp:txBody>
      <dsp:txXfrm>
        <a:off x="2599896" y="2710023"/>
        <a:ext cx="854827" cy="566097"/>
      </dsp:txXfrm>
    </dsp:sp>
    <dsp:sp modelId="{686F057B-41D9-40DB-B0FE-13DECF0DCB6C}">
      <dsp:nvSpPr>
        <dsp:cNvPr id="0" name=""/>
        <dsp:cNvSpPr/>
      </dsp:nvSpPr>
      <dsp:spPr>
        <a:xfrm>
          <a:off x="3049700" y="2276073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6EFC-9981-4860-8C78-71E88DF759F4}">
      <dsp:nvSpPr>
        <dsp:cNvPr id="0" name=""/>
        <dsp:cNvSpPr/>
      </dsp:nvSpPr>
      <dsp:spPr>
        <a:xfrm>
          <a:off x="0" y="0"/>
          <a:ext cx="6096000" cy="4063999"/>
        </a:xfrm>
        <a:prstGeom prst="roundRect">
          <a:avLst>
            <a:gd name="adj" fmla="val 8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3154116" numCol="1" spcCol="1270" anchor="t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Workbench</a:t>
          </a:r>
          <a:endParaRPr lang="en-US" sz="3400" kern="1200" dirty="0"/>
        </a:p>
      </dsp:txBody>
      <dsp:txXfrm>
        <a:off x="101176" y="101176"/>
        <a:ext cx="5893648" cy="3861647"/>
      </dsp:txXfrm>
    </dsp:sp>
    <dsp:sp modelId="{69335255-C3E3-4C1E-9655-0FFC5B2EE9C0}">
      <dsp:nvSpPr>
        <dsp:cNvPr id="0" name=""/>
        <dsp:cNvSpPr/>
      </dsp:nvSpPr>
      <dsp:spPr>
        <a:xfrm>
          <a:off x="152400" y="1015999"/>
          <a:ext cx="914400" cy="1398785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Shared Library</a:t>
          </a:r>
          <a:endParaRPr lang="en-US" sz="2400" kern="1200" dirty="0"/>
        </a:p>
      </dsp:txBody>
      <dsp:txXfrm>
        <a:off x="180521" y="1044120"/>
        <a:ext cx="858158" cy="1342543"/>
      </dsp:txXfrm>
    </dsp:sp>
    <dsp:sp modelId="{5124EB5D-DB3D-4461-9CDB-DE4BD447775E}">
      <dsp:nvSpPr>
        <dsp:cNvPr id="0" name=""/>
        <dsp:cNvSpPr/>
      </dsp:nvSpPr>
      <dsp:spPr>
        <a:xfrm>
          <a:off x="152400" y="2459746"/>
          <a:ext cx="914400" cy="1398785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Platform</a:t>
          </a:r>
          <a:endParaRPr lang="en-US" sz="1200" kern="1200" dirty="0"/>
        </a:p>
      </dsp:txBody>
      <dsp:txXfrm>
        <a:off x="180521" y="2487867"/>
        <a:ext cx="858158" cy="1342543"/>
      </dsp:txXfrm>
    </dsp:sp>
    <dsp:sp modelId="{90B2CFF7-5718-45AC-82A9-D5B345892A84}">
      <dsp:nvSpPr>
        <dsp:cNvPr id="0" name=""/>
        <dsp:cNvSpPr/>
      </dsp:nvSpPr>
      <dsp:spPr>
        <a:xfrm>
          <a:off x="1219200" y="1015999"/>
          <a:ext cx="4724400" cy="2844800"/>
        </a:xfrm>
        <a:prstGeom prst="roundRect">
          <a:avLst>
            <a:gd name="adj" fmla="val 10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806448" numCol="1" spcCol="1270" anchor="t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Privileges</a:t>
          </a:r>
          <a:endParaRPr lang="en-US" sz="3400" kern="1200" dirty="0"/>
        </a:p>
      </dsp:txBody>
      <dsp:txXfrm>
        <a:off x="1306687" y="1103486"/>
        <a:ext cx="4549426" cy="2669826"/>
      </dsp:txXfrm>
    </dsp:sp>
    <dsp:sp modelId="{7B9BAF52-2C31-4CC7-A470-8EB956FAC457}">
      <dsp:nvSpPr>
        <dsp:cNvPr id="0" name=""/>
        <dsp:cNvSpPr/>
      </dsp:nvSpPr>
      <dsp:spPr>
        <a:xfrm>
          <a:off x="1337310" y="2011680"/>
          <a:ext cx="944880" cy="795516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Shared Library</a:t>
          </a:r>
          <a:endParaRPr lang="en-US" sz="1400" kern="1200" dirty="0"/>
        </a:p>
      </dsp:txBody>
      <dsp:txXfrm>
        <a:off x="1361775" y="2036145"/>
        <a:ext cx="895950" cy="746586"/>
      </dsp:txXfrm>
    </dsp:sp>
    <dsp:sp modelId="{CE2ADDE6-7B51-470F-8E96-20DD40D7248D}">
      <dsp:nvSpPr>
        <dsp:cNvPr id="0" name=""/>
        <dsp:cNvSpPr/>
      </dsp:nvSpPr>
      <dsp:spPr>
        <a:xfrm>
          <a:off x="1337310" y="2851665"/>
          <a:ext cx="944880" cy="795516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Prompt</a:t>
          </a:r>
          <a:endParaRPr lang="en-US" sz="1800" kern="1200" dirty="0"/>
        </a:p>
      </dsp:txBody>
      <dsp:txXfrm>
        <a:off x="1361775" y="2876130"/>
        <a:ext cx="895950" cy="746586"/>
      </dsp:txXfrm>
    </dsp:sp>
    <dsp:sp modelId="{7C8FE7A5-B6FE-4646-A385-C077D35EA243}">
      <dsp:nvSpPr>
        <dsp:cNvPr id="0" name=""/>
        <dsp:cNvSpPr/>
      </dsp:nvSpPr>
      <dsp:spPr>
        <a:xfrm>
          <a:off x="2407920" y="2031999"/>
          <a:ext cx="3383280" cy="1625600"/>
        </a:xfrm>
        <a:prstGeom prst="roundRect">
          <a:avLst>
            <a:gd name="adj" fmla="val 10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917561" numCol="1" spcCol="1270" anchor="t" anchorCtr="0">
          <a:noAutofit/>
        </a:bodyPr>
        <a:lstStyle/>
        <a:p>
          <a:pPr lvl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kern="1200" dirty="0" smtClean="0"/>
            <a:t>Splash</a:t>
          </a:r>
          <a:endParaRPr lang="en-US" sz="3400" kern="1200" dirty="0"/>
        </a:p>
      </dsp:txBody>
      <dsp:txXfrm>
        <a:off x="2457913" y="2081992"/>
        <a:ext cx="3283294" cy="1525614"/>
      </dsp:txXfrm>
    </dsp:sp>
    <dsp:sp modelId="{44094023-2DDD-4BB8-8021-676640A91F42}">
      <dsp:nvSpPr>
        <dsp:cNvPr id="0" name=""/>
        <dsp:cNvSpPr/>
      </dsp:nvSpPr>
      <dsp:spPr>
        <a:xfrm>
          <a:off x="2492502" y="2763520"/>
          <a:ext cx="1583517" cy="731520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Instance</a:t>
          </a:r>
          <a:endParaRPr lang="en-US" sz="2300" kern="1200" dirty="0"/>
        </a:p>
      </dsp:txBody>
      <dsp:txXfrm>
        <a:off x="2514999" y="2786017"/>
        <a:ext cx="1538523" cy="686526"/>
      </dsp:txXfrm>
    </dsp:sp>
    <dsp:sp modelId="{0EBB7446-A1F3-4D41-941B-6630DE14EA79}">
      <dsp:nvSpPr>
        <dsp:cNvPr id="0" name=""/>
        <dsp:cNvSpPr/>
      </dsp:nvSpPr>
      <dsp:spPr>
        <a:xfrm>
          <a:off x="4121069" y="2763520"/>
          <a:ext cx="1583517" cy="731520"/>
        </a:xfrm>
        <a:prstGeom prst="roundRect">
          <a:avLst>
            <a:gd name="adj" fmla="val 105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Executable</a:t>
          </a:r>
          <a:endParaRPr lang="en-US" sz="2300" kern="1200" dirty="0"/>
        </a:p>
      </dsp:txBody>
      <dsp:txXfrm>
        <a:off x="4143566" y="2786017"/>
        <a:ext cx="1538523" cy="686526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724049-BB33-41AE-BD0A-CAD2F33753D3}">
      <dsp:nvSpPr>
        <dsp:cNvPr id="0" name=""/>
        <dsp:cNvSpPr/>
      </dsp:nvSpPr>
      <dsp:spPr>
        <a:xfrm>
          <a:off x="1346729" y="0"/>
          <a:ext cx="1346729" cy="1319741"/>
        </a:xfrm>
        <a:prstGeom prst="trapezoid">
          <a:avLst>
            <a:gd name="adj" fmla="val 51022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View</a:t>
          </a:r>
          <a:endParaRPr lang="en-US" sz="1600" kern="1200" dirty="0"/>
        </a:p>
      </dsp:txBody>
      <dsp:txXfrm>
        <a:off x="1346729" y="0"/>
        <a:ext cx="1346729" cy="1319741"/>
      </dsp:txXfrm>
    </dsp:sp>
    <dsp:sp modelId="{C6963662-D420-42CC-A302-E054EE5230B4}">
      <dsp:nvSpPr>
        <dsp:cNvPr id="0" name=""/>
        <dsp:cNvSpPr/>
      </dsp:nvSpPr>
      <dsp:spPr>
        <a:xfrm>
          <a:off x="673364" y="1319741"/>
          <a:ext cx="2693458" cy="1319741"/>
        </a:xfrm>
        <a:prstGeom prst="trapezoid">
          <a:avLst>
            <a:gd name="adj" fmla="val 51022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Receipts</a:t>
          </a:r>
          <a:endParaRPr lang="en-US" sz="2000" kern="1200" dirty="0"/>
        </a:p>
      </dsp:txBody>
      <dsp:txXfrm>
        <a:off x="1144719" y="1319741"/>
        <a:ext cx="1750748" cy="1319741"/>
      </dsp:txXfrm>
    </dsp:sp>
    <dsp:sp modelId="{2791A286-A1A5-4D2D-860B-3DA4BF0B6E02}">
      <dsp:nvSpPr>
        <dsp:cNvPr id="0" name=""/>
        <dsp:cNvSpPr/>
      </dsp:nvSpPr>
      <dsp:spPr>
        <a:xfrm>
          <a:off x="0" y="2639483"/>
          <a:ext cx="4040187" cy="1319741"/>
        </a:xfrm>
        <a:prstGeom prst="trapezoid">
          <a:avLst>
            <a:gd name="adj" fmla="val 51022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New Data Insertion/ Registrations</a:t>
          </a:r>
          <a:endParaRPr lang="en-US" sz="2000" kern="1200" dirty="0"/>
        </a:p>
      </dsp:txBody>
      <dsp:txXfrm>
        <a:off x="707032" y="2639483"/>
        <a:ext cx="2626122" cy="1319741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7381DB-42CD-4E6D-9956-046B8D19B903}">
      <dsp:nvSpPr>
        <dsp:cNvPr id="0" name=""/>
        <dsp:cNvSpPr/>
      </dsp:nvSpPr>
      <dsp:spPr>
        <a:xfrm>
          <a:off x="41274" y="0"/>
          <a:ext cx="3959225" cy="39592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Modification Authority</a:t>
          </a:r>
          <a:endParaRPr lang="en-US" sz="1500" kern="1200" dirty="0"/>
        </a:p>
      </dsp:txBody>
      <dsp:txXfrm>
        <a:off x="981590" y="296941"/>
        <a:ext cx="2078593" cy="673068"/>
      </dsp:txXfrm>
    </dsp:sp>
    <dsp:sp modelId="{36CC34F9-C5BD-43B3-9EF1-3554BE4A6CE2}">
      <dsp:nvSpPr>
        <dsp:cNvPr id="0" name=""/>
        <dsp:cNvSpPr/>
      </dsp:nvSpPr>
      <dsp:spPr>
        <a:xfrm>
          <a:off x="536178" y="989806"/>
          <a:ext cx="2969418" cy="29694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Non-Admin Power</a:t>
          </a:r>
          <a:endParaRPr lang="en-US" sz="1500" kern="1200" dirty="0"/>
        </a:p>
      </dsp:txBody>
      <dsp:txXfrm>
        <a:off x="971039" y="1732160"/>
        <a:ext cx="2099696" cy="1484709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4AA4C6-BB8D-4E9C-B0C1-65BAA599C1A6}">
      <dsp:nvSpPr>
        <dsp:cNvPr id="0" name=""/>
        <dsp:cNvSpPr/>
      </dsp:nvSpPr>
      <dsp:spPr>
        <a:xfrm>
          <a:off x="0" y="270220"/>
          <a:ext cx="5379267" cy="53792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>
          <a:noFill/>
        </a:ln>
        <a:effectLst>
          <a:glow rad="63500">
            <a:schemeClr val="accent2">
              <a:satMod val="175000"/>
              <a:alpha val="40000"/>
            </a:schemeClr>
          </a:glow>
          <a:outerShdw blurRad="50800" dist="38100" dir="5400000" algn="t" rotWithShape="0">
            <a:prstClr val="black">
              <a:alpha val="40000"/>
            </a:prstClr>
          </a:outerShdw>
          <a:reflection blurRad="6350" stA="52000" endA="300" endPos="35000" dir="5400000" sy="-100000" algn="bl" rotWithShape="0"/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E1C83EF-1AD4-4DBC-A3D0-36CADE7E0056}">
      <dsp:nvSpPr>
        <dsp:cNvPr id="0" name=""/>
        <dsp:cNvSpPr/>
      </dsp:nvSpPr>
      <dsp:spPr>
        <a:xfrm>
          <a:off x="5194174" y="546439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266DD-5DE9-48F4-BAC1-6C9F9473B44A}">
      <dsp:nvSpPr>
        <dsp:cNvPr id="0" name=""/>
        <dsp:cNvSpPr/>
      </dsp:nvSpPr>
      <dsp:spPr>
        <a:xfrm>
          <a:off x="5492405" y="270220"/>
          <a:ext cx="3270594" cy="3270594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B1868E9-85BC-410A-8457-4D60E26E898B}">
      <dsp:nvSpPr>
        <dsp:cNvPr id="0" name=""/>
        <dsp:cNvSpPr/>
      </dsp:nvSpPr>
      <dsp:spPr>
        <a:xfrm>
          <a:off x="8439087" y="3355722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0E69F-7FE2-486B-B2C0-F9C1469C0BEC}">
      <dsp:nvSpPr>
        <dsp:cNvPr id="0" name=""/>
        <dsp:cNvSpPr/>
      </dsp:nvSpPr>
      <dsp:spPr>
        <a:xfrm>
          <a:off x="8577906" y="3355722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DA5FF0-9682-462D-ABA9-1BF165CEBE58}">
      <dsp:nvSpPr>
        <dsp:cNvPr id="0" name=""/>
        <dsp:cNvSpPr/>
      </dsp:nvSpPr>
      <dsp:spPr>
        <a:xfrm>
          <a:off x="6767291" y="3653779"/>
          <a:ext cx="1995708" cy="1995708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>
          <a:noFill/>
        </a:ln>
        <a:effectLst>
          <a:reflection blurRad="6350" stA="52000" endA="300" endPos="35000" dir="5400000" sy="-100000" algn="bl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9B3601-C72D-4D21-BC83-221BA18B69D2}">
      <dsp:nvSpPr>
        <dsp:cNvPr id="0" name=""/>
        <dsp:cNvSpPr/>
      </dsp:nvSpPr>
      <dsp:spPr>
        <a:xfrm>
          <a:off x="8369677" y="546439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979DA0-0CED-45F3-9ACA-C8430B81ADE4}">
      <dsp:nvSpPr>
        <dsp:cNvPr id="0" name=""/>
        <dsp:cNvSpPr/>
      </dsp:nvSpPr>
      <dsp:spPr>
        <a:xfrm>
          <a:off x="8473792" y="536028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999A0D-4691-44A3-89DC-D2B6BF1F4983}">
      <dsp:nvSpPr>
        <dsp:cNvPr id="0" name=""/>
        <dsp:cNvSpPr/>
      </dsp:nvSpPr>
      <dsp:spPr>
        <a:xfrm>
          <a:off x="8577906" y="525616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FEA511-ECB2-464D-B468-092AEAE9D633}">
      <dsp:nvSpPr>
        <dsp:cNvPr id="0" name=""/>
        <dsp:cNvSpPr/>
      </dsp:nvSpPr>
      <dsp:spPr>
        <a:xfrm>
          <a:off x="5492405" y="4487566"/>
          <a:ext cx="1161921" cy="1161921"/>
        </a:xfrm>
        <a:prstGeom prst="rect">
          <a:avLst/>
        </a:prstGeom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ln>
          <a:noFill/>
        </a:ln>
        <a:effectLst>
          <a:reflection blurRad="6350" stA="52000" endA="300" endPos="35000" dir="5400000" sy="-100000" algn="bl" rotWithShape="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D79A928-1D63-4F34-9E96-0C88E791CDA2}">
      <dsp:nvSpPr>
        <dsp:cNvPr id="0" name=""/>
        <dsp:cNvSpPr/>
      </dsp:nvSpPr>
      <dsp:spPr>
        <a:xfrm>
          <a:off x="6330414" y="532557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AE3146-FD4B-483A-AF41-2367827392FA}">
      <dsp:nvSpPr>
        <dsp:cNvPr id="0" name=""/>
        <dsp:cNvSpPr/>
      </dsp:nvSpPr>
      <dsp:spPr>
        <a:xfrm>
          <a:off x="6469234" y="532557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A39C61-2E08-40D9-BC4A-AEF8EBBAE415}">
      <dsp:nvSpPr>
        <dsp:cNvPr id="0" name=""/>
        <dsp:cNvSpPr/>
      </dsp:nvSpPr>
      <dsp:spPr>
        <a:xfrm>
          <a:off x="6330414" y="546439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8AA351-1BD5-46C1-B295-C0579810A3E4}">
      <dsp:nvSpPr>
        <dsp:cNvPr id="0" name=""/>
        <dsp:cNvSpPr/>
      </dsp:nvSpPr>
      <dsp:spPr>
        <a:xfrm>
          <a:off x="6469234" y="546439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BA589D-A033-4258-8347-7ACB3CDFFA17}">
      <dsp:nvSpPr>
        <dsp:cNvPr id="0" name=""/>
        <dsp:cNvSpPr/>
      </dsp:nvSpPr>
      <dsp:spPr>
        <a:xfrm>
          <a:off x="5492405" y="3653779"/>
          <a:ext cx="1161921" cy="715442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9FA096-8989-47C0-8D13-A0CDB7FFB98A}">
      <dsp:nvSpPr>
        <dsp:cNvPr id="0" name=""/>
        <dsp:cNvSpPr/>
      </dsp:nvSpPr>
      <dsp:spPr>
        <a:xfrm>
          <a:off x="6261004" y="4184129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F0F61F-1638-4D5D-A23E-691ACCCB90BB}">
      <dsp:nvSpPr>
        <dsp:cNvPr id="0" name=""/>
        <dsp:cNvSpPr/>
      </dsp:nvSpPr>
      <dsp:spPr>
        <a:xfrm>
          <a:off x="6365119" y="4080014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D3C052-29D6-4AFE-B413-7B19B6C18D1D}">
      <dsp:nvSpPr>
        <dsp:cNvPr id="0" name=""/>
        <dsp:cNvSpPr/>
      </dsp:nvSpPr>
      <dsp:spPr>
        <a:xfrm>
          <a:off x="6469234" y="3975899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BCAD9D-593F-4741-98A4-7BE3BFF534D7}">
      <dsp:nvSpPr>
        <dsp:cNvPr id="0" name=""/>
        <dsp:cNvSpPr/>
      </dsp:nvSpPr>
      <dsp:spPr>
        <a:xfrm>
          <a:off x="6261004" y="3975899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4F2BD4-A0F1-40C3-BE06-626D5156F62E}">
      <dsp:nvSpPr>
        <dsp:cNvPr id="0" name=""/>
        <dsp:cNvSpPr/>
      </dsp:nvSpPr>
      <dsp:spPr>
        <a:xfrm>
          <a:off x="6469234" y="4184129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0F66A0-E020-490D-9E78-AD9AED45492E}">
      <dsp:nvSpPr>
        <dsp:cNvPr id="0" name=""/>
        <dsp:cNvSpPr/>
      </dsp:nvSpPr>
      <dsp:spPr>
        <a:xfrm>
          <a:off x="1756168" y="580566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BFC47B-DF77-476B-815F-707887E2315A}">
      <dsp:nvSpPr>
        <dsp:cNvPr id="0" name=""/>
        <dsp:cNvSpPr/>
      </dsp:nvSpPr>
      <dsp:spPr>
        <a:xfrm>
          <a:off x="1848714" y="5649488"/>
          <a:ext cx="1170000" cy="404891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2280" tIns="165100" rIns="46228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>
        <a:off x="1848714" y="5649488"/>
        <a:ext cx="1170000" cy="404891"/>
      </dsp:txXfrm>
    </dsp:sp>
    <dsp:sp modelId="{A06E1C0A-ACBB-432D-8D1A-9D3284473875}">
      <dsp:nvSpPr>
        <dsp:cNvPr id="0" name=""/>
        <dsp:cNvSpPr/>
      </dsp:nvSpPr>
      <dsp:spPr>
        <a:xfrm>
          <a:off x="3018714" y="580566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9B07BB-142A-43CF-BA4B-DFC9C0537493}">
      <dsp:nvSpPr>
        <dsp:cNvPr id="0" name=""/>
        <dsp:cNvSpPr/>
      </dsp:nvSpPr>
      <dsp:spPr>
        <a:xfrm>
          <a:off x="3157534" y="580566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3C1A18-B5A9-4D87-BDF7-2BFDE6C2F24D}">
      <dsp:nvSpPr>
        <dsp:cNvPr id="0" name=""/>
        <dsp:cNvSpPr/>
      </dsp:nvSpPr>
      <dsp:spPr>
        <a:xfrm>
          <a:off x="3250081" y="5649488"/>
          <a:ext cx="1170000" cy="404891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2280" tIns="165100" rIns="46228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>
        <a:off x="3250081" y="5649488"/>
        <a:ext cx="1170000" cy="404891"/>
      </dsp:txXfrm>
    </dsp:sp>
    <dsp:sp modelId="{9D7E9BEF-B64E-48D5-816F-7B2690AA980A}">
      <dsp:nvSpPr>
        <dsp:cNvPr id="0" name=""/>
        <dsp:cNvSpPr/>
      </dsp:nvSpPr>
      <dsp:spPr>
        <a:xfrm>
          <a:off x="4420081" y="590977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4C8371-A19B-4894-B9C7-8C82EB0C6E9C}">
      <dsp:nvSpPr>
        <dsp:cNvPr id="0" name=""/>
        <dsp:cNvSpPr/>
      </dsp:nvSpPr>
      <dsp:spPr>
        <a:xfrm>
          <a:off x="4524196" y="580566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0E184D-08A9-48CB-87AF-D19A3FC59648}">
      <dsp:nvSpPr>
        <dsp:cNvPr id="0" name=""/>
        <dsp:cNvSpPr/>
      </dsp:nvSpPr>
      <dsp:spPr>
        <a:xfrm>
          <a:off x="4628310" y="570154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7CA7F4-C8F3-4FAB-83F4-8C5A014A23FA}">
      <dsp:nvSpPr>
        <dsp:cNvPr id="0" name=""/>
        <dsp:cNvSpPr/>
      </dsp:nvSpPr>
      <dsp:spPr>
        <a:xfrm>
          <a:off x="4720857" y="5649488"/>
          <a:ext cx="1170000" cy="404891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2280" tIns="165100" rIns="46228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>
        <a:off x="4720857" y="5649488"/>
        <a:ext cx="1170000" cy="404891"/>
      </dsp:txXfrm>
    </dsp:sp>
    <dsp:sp modelId="{D38672B4-2C8B-45B2-8C03-9C0D51C19330}">
      <dsp:nvSpPr>
        <dsp:cNvPr id="0" name=""/>
        <dsp:cNvSpPr/>
      </dsp:nvSpPr>
      <dsp:spPr>
        <a:xfrm>
          <a:off x="5890857" y="573625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4871EF-9132-4999-A961-F7619D860E05}">
      <dsp:nvSpPr>
        <dsp:cNvPr id="0" name=""/>
        <dsp:cNvSpPr/>
      </dsp:nvSpPr>
      <dsp:spPr>
        <a:xfrm>
          <a:off x="6029677" y="573625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C0124A-46D2-4CD1-AE90-32C0476A7129}">
      <dsp:nvSpPr>
        <dsp:cNvPr id="0" name=""/>
        <dsp:cNvSpPr/>
      </dsp:nvSpPr>
      <dsp:spPr>
        <a:xfrm>
          <a:off x="5890857" y="587507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AE3109-7946-427A-BDCC-6EFC44474C6D}">
      <dsp:nvSpPr>
        <dsp:cNvPr id="0" name=""/>
        <dsp:cNvSpPr/>
      </dsp:nvSpPr>
      <dsp:spPr>
        <a:xfrm>
          <a:off x="6029677" y="587507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05554B-5BFA-4F94-AA66-C9A19ABE6C39}">
      <dsp:nvSpPr>
        <dsp:cNvPr id="0" name=""/>
        <dsp:cNvSpPr/>
      </dsp:nvSpPr>
      <dsp:spPr>
        <a:xfrm>
          <a:off x="6122223" y="5649488"/>
          <a:ext cx="1170000" cy="404891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2280" tIns="165100" rIns="46228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>
        <a:off x="6122223" y="5649488"/>
        <a:ext cx="1170000" cy="404891"/>
      </dsp:txXfrm>
    </dsp:sp>
    <dsp:sp modelId="{F62445AA-6AFC-4716-8D62-6BFEA9A8A5B5}">
      <dsp:nvSpPr>
        <dsp:cNvPr id="0" name=""/>
        <dsp:cNvSpPr/>
      </dsp:nvSpPr>
      <dsp:spPr>
        <a:xfrm>
          <a:off x="7292223" y="590977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34A683-C036-4F26-98DE-2B1CB7AD0C3E}">
      <dsp:nvSpPr>
        <dsp:cNvPr id="0" name=""/>
        <dsp:cNvSpPr/>
      </dsp:nvSpPr>
      <dsp:spPr>
        <a:xfrm>
          <a:off x="7396338" y="580566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26857C-C009-40D9-967E-6716FA8BCC01}">
      <dsp:nvSpPr>
        <dsp:cNvPr id="0" name=""/>
        <dsp:cNvSpPr/>
      </dsp:nvSpPr>
      <dsp:spPr>
        <a:xfrm>
          <a:off x="7500453" y="570154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2829BD-8C1E-4BD4-826F-72E67EA78BED}">
      <dsp:nvSpPr>
        <dsp:cNvPr id="0" name=""/>
        <dsp:cNvSpPr/>
      </dsp:nvSpPr>
      <dsp:spPr>
        <a:xfrm>
          <a:off x="7292223" y="570154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957C35-1DDF-45BB-863B-C22650D387D4}">
      <dsp:nvSpPr>
        <dsp:cNvPr id="0" name=""/>
        <dsp:cNvSpPr/>
      </dsp:nvSpPr>
      <dsp:spPr>
        <a:xfrm>
          <a:off x="7500453" y="590977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0CDD18-B87E-4F85-B37E-D55D779A7EDE}">
      <dsp:nvSpPr>
        <dsp:cNvPr id="0" name=""/>
        <dsp:cNvSpPr/>
      </dsp:nvSpPr>
      <dsp:spPr>
        <a:xfrm>
          <a:off x="7592999" y="5649488"/>
          <a:ext cx="1170000" cy="404891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2280" tIns="165100" rIns="46228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>
        <a:off x="7592999" y="5649488"/>
        <a:ext cx="1170000" cy="404891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4AA4C6-BB8D-4E9C-B0C1-65BAA599C1A6}">
      <dsp:nvSpPr>
        <dsp:cNvPr id="0" name=""/>
        <dsp:cNvSpPr/>
      </dsp:nvSpPr>
      <dsp:spPr>
        <a:xfrm>
          <a:off x="0" y="270220"/>
          <a:ext cx="5379267" cy="537926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ln>
          <a:noFill/>
        </a:ln>
        <a:effectLst>
          <a:reflection blurRad="6350" stA="52000" endA="300" endPos="35000" dir="5400000" sy="-100000" algn="bl" rotWithShape="0"/>
          <a:softEdge rad="6350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E1C83EF-1AD4-4DBC-A3D0-36CADE7E0056}">
      <dsp:nvSpPr>
        <dsp:cNvPr id="0" name=""/>
        <dsp:cNvSpPr/>
      </dsp:nvSpPr>
      <dsp:spPr>
        <a:xfrm>
          <a:off x="5194174" y="546439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266DD-5DE9-48F4-BAC1-6C9F9473B44A}">
      <dsp:nvSpPr>
        <dsp:cNvPr id="0" name=""/>
        <dsp:cNvSpPr/>
      </dsp:nvSpPr>
      <dsp:spPr>
        <a:xfrm>
          <a:off x="5492405" y="270220"/>
          <a:ext cx="3270594" cy="3270594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9000" r="-39000"/>
          </a:stretch>
        </a:blip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B1868E9-85BC-410A-8457-4D60E26E898B}">
      <dsp:nvSpPr>
        <dsp:cNvPr id="0" name=""/>
        <dsp:cNvSpPr/>
      </dsp:nvSpPr>
      <dsp:spPr>
        <a:xfrm>
          <a:off x="8439087" y="3355722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70E69F-7FE2-486B-B2C0-F9C1469C0BEC}">
      <dsp:nvSpPr>
        <dsp:cNvPr id="0" name=""/>
        <dsp:cNvSpPr/>
      </dsp:nvSpPr>
      <dsp:spPr>
        <a:xfrm>
          <a:off x="8577906" y="3355722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DA5FF0-9682-462D-ABA9-1BF165CEBE58}">
      <dsp:nvSpPr>
        <dsp:cNvPr id="0" name=""/>
        <dsp:cNvSpPr/>
      </dsp:nvSpPr>
      <dsp:spPr>
        <a:xfrm>
          <a:off x="6767291" y="3653779"/>
          <a:ext cx="1995708" cy="1995708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ln>
          <a:noFill/>
        </a:ln>
        <a:effectLst>
          <a:reflection blurRad="6350" stA="52000" endA="300" endPos="35000" dir="5400000" sy="-100000" algn="bl" rotWithShape="0"/>
          <a:softEdge rad="6350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9B3601-C72D-4D21-BC83-221BA18B69D2}">
      <dsp:nvSpPr>
        <dsp:cNvPr id="0" name=""/>
        <dsp:cNvSpPr/>
      </dsp:nvSpPr>
      <dsp:spPr>
        <a:xfrm>
          <a:off x="8369677" y="546439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979DA0-0CED-45F3-9ACA-C8430B81ADE4}">
      <dsp:nvSpPr>
        <dsp:cNvPr id="0" name=""/>
        <dsp:cNvSpPr/>
      </dsp:nvSpPr>
      <dsp:spPr>
        <a:xfrm>
          <a:off x="8473792" y="536028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999A0D-4691-44A3-89DC-D2B6BF1F4983}">
      <dsp:nvSpPr>
        <dsp:cNvPr id="0" name=""/>
        <dsp:cNvSpPr/>
      </dsp:nvSpPr>
      <dsp:spPr>
        <a:xfrm>
          <a:off x="8577906" y="525616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FEA511-ECB2-464D-B468-092AEAE9D633}">
      <dsp:nvSpPr>
        <dsp:cNvPr id="0" name=""/>
        <dsp:cNvSpPr/>
      </dsp:nvSpPr>
      <dsp:spPr>
        <a:xfrm>
          <a:off x="5492405" y="4487566"/>
          <a:ext cx="1161921" cy="1161921"/>
        </a:xfrm>
        <a:prstGeom prst="rect">
          <a:avLst/>
        </a:prstGeom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ln>
          <a:noFill/>
        </a:ln>
        <a:effectLst>
          <a:reflection blurRad="6350" stA="52000" endA="300" endPos="35000" dir="5400000" sy="-100000" algn="bl" rotWithShape="0"/>
          <a:softEdge rad="6350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D79A928-1D63-4F34-9E96-0C88E791CDA2}">
      <dsp:nvSpPr>
        <dsp:cNvPr id="0" name=""/>
        <dsp:cNvSpPr/>
      </dsp:nvSpPr>
      <dsp:spPr>
        <a:xfrm>
          <a:off x="6330414" y="532557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AE3146-FD4B-483A-AF41-2367827392FA}">
      <dsp:nvSpPr>
        <dsp:cNvPr id="0" name=""/>
        <dsp:cNvSpPr/>
      </dsp:nvSpPr>
      <dsp:spPr>
        <a:xfrm>
          <a:off x="6469234" y="532557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A39C61-2E08-40D9-BC4A-AEF8EBBAE415}">
      <dsp:nvSpPr>
        <dsp:cNvPr id="0" name=""/>
        <dsp:cNvSpPr/>
      </dsp:nvSpPr>
      <dsp:spPr>
        <a:xfrm>
          <a:off x="6330414" y="546439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58AA351-1BD5-46C1-B295-C0579810A3E4}">
      <dsp:nvSpPr>
        <dsp:cNvPr id="0" name=""/>
        <dsp:cNvSpPr/>
      </dsp:nvSpPr>
      <dsp:spPr>
        <a:xfrm>
          <a:off x="6469234" y="546439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BA589D-A033-4258-8347-7ACB3CDFFA17}">
      <dsp:nvSpPr>
        <dsp:cNvPr id="0" name=""/>
        <dsp:cNvSpPr/>
      </dsp:nvSpPr>
      <dsp:spPr>
        <a:xfrm>
          <a:off x="5492405" y="3653779"/>
          <a:ext cx="1161921" cy="715442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000" r="-5000"/>
          </a:stretch>
        </a:blipFill>
        <a:ln>
          <a:noFill/>
        </a:ln>
        <a:effectLst>
          <a:reflection blurRad="6350" stA="52000" endA="300" endPos="35000" dir="5400000" sy="-100000" algn="bl" rotWithShape="0"/>
          <a:softEdge rad="63500"/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9FA096-8989-47C0-8D13-A0CDB7FFB98A}">
      <dsp:nvSpPr>
        <dsp:cNvPr id="0" name=""/>
        <dsp:cNvSpPr/>
      </dsp:nvSpPr>
      <dsp:spPr>
        <a:xfrm>
          <a:off x="6261004" y="4184129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F0F61F-1638-4D5D-A23E-691ACCCB90BB}">
      <dsp:nvSpPr>
        <dsp:cNvPr id="0" name=""/>
        <dsp:cNvSpPr/>
      </dsp:nvSpPr>
      <dsp:spPr>
        <a:xfrm>
          <a:off x="6365119" y="4080014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D3C052-29D6-4AFE-B413-7B19B6C18D1D}">
      <dsp:nvSpPr>
        <dsp:cNvPr id="0" name=""/>
        <dsp:cNvSpPr/>
      </dsp:nvSpPr>
      <dsp:spPr>
        <a:xfrm>
          <a:off x="6469234" y="3975899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BCAD9D-593F-4741-98A4-7BE3BFF534D7}">
      <dsp:nvSpPr>
        <dsp:cNvPr id="0" name=""/>
        <dsp:cNvSpPr/>
      </dsp:nvSpPr>
      <dsp:spPr>
        <a:xfrm>
          <a:off x="6261004" y="3975899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4F2BD4-A0F1-40C3-BE06-626D5156F62E}">
      <dsp:nvSpPr>
        <dsp:cNvPr id="0" name=""/>
        <dsp:cNvSpPr/>
      </dsp:nvSpPr>
      <dsp:spPr>
        <a:xfrm>
          <a:off x="6469234" y="4184129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0F66A0-E020-490D-9E78-AD9AED45492E}">
      <dsp:nvSpPr>
        <dsp:cNvPr id="0" name=""/>
        <dsp:cNvSpPr/>
      </dsp:nvSpPr>
      <dsp:spPr>
        <a:xfrm>
          <a:off x="1756168" y="580566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BFC47B-DF77-476B-815F-707887E2315A}">
      <dsp:nvSpPr>
        <dsp:cNvPr id="0" name=""/>
        <dsp:cNvSpPr/>
      </dsp:nvSpPr>
      <dsp:spPr>
        <a:xfrm>
          <a:off x="1848714" y="5649488"/>
          <a:ext cx="1170000" cy="404891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2280" tIns="165100" rIns="46228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>
        <a:off x="1848714" y="5649488"/>
        <a:ext cx="1170000" cy="404891"/>
      </dsp:txXfrm>
    </dsp:sp>
    <dsp:sp modelId="{A06E1C0A-ACBB-432D-8D1A-9D3284473875}">
      <dsp:nvSpPr>
        <dsp:cNvPr id="0" name=""/>
        <dsp:cNvSpPr/>
      </dsp:nvSpPr>
      <dsp:spPr>
        <a:xfrm>
          <a:off x="3018714" y="580566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9B07BB-142A-43CF-BA4B-DFC9C0537493}">
      <dsp:nvSpPr>
        <dsp:cNvPr id="0" name=""/>
        <dsp:cNvSpPr/>
      </dsp:nvSpPr>
      <dsp:spPr>
        <a:xfrm>
          <a:off x="3157534" y="580566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3C1A18-B5A9-4D87-BDF7-2BFDE6C2F24D}">
      <dsp:nvSpPr>
        <dsp:cNvPr id="0" name=""/>
        <dsp:cNvSpPr/>
      </dsp:nvSpPr>
      <dsp:spPr>
        <a:xfrm>
          <a:off x="3250081" y="5649488"/>
          <a:ext cx="1170000" cy="404891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2280" tIns="165100" rIns="46228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>
        <a:off x="3250081" y="5649488"/>
        <a:ext cx="1170000" cy="404891"/>
      </dsp:txXfrm>
    </dsp:sp>
    <dsp:sp modelId="{9D7E9BEF-B64E-48D5-816F-7B2690AA980A}">
      <dsp:nvSpPr>
        <dsp:cNvPr id="0" name=""/>
        <dsp:cNvSpPr/>
      </dsp:nvSpPr>
      <dsp:spPr>
        <a:xfrm>
          <a:off x="4420081" y="590977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4C8371-A19B-4894-B9C7-8C82EB0C6E9C}">
      <dsp:nvSpPr>
        <dsp:cNvPr id="0" name=""/>
        <dsp:cNvSpPr/>
      </dsp:nvSpPr>
      <dsp:spPr>
        <a:xfrm>
          <a:off x="4524196" y="580566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0E184D-08A9-48CB-87AF-D19A3FC59648}">
      <dsp:nvSpPr>
        <dsp:cNvPr id="0" name=""/>
        <dsp:cNvSpPr/>
      </dsp:nvSpPr>
      <dsp:spPr>
        <a:xfrm>
          <a:off x="4628310" y="570154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C7CA7F4-C8F3-4FAB-83F4-8C5A014A23FA}">
      <dsp:nvSpPr>
        <dsp:cNvPr id="0" name=""/>
        <dsp:cNvSpPr/>
      </dsp:nvSpPr>
      <dsp:spPr>
        <a:xfrm>
          <a:off x="4720857" y="5649488"/>
          <a:ext cx="1170000" cy="404891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2280" tIns="165100" rIns="46228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>
        <a:off x="4720857" y="5649488"/>
        <a:ext cx="1170000" cy="404891"/>
      </dsp:txXfrm>
    </dsp:sp>
    <dsp:sp modelId="{D38672B4-2C8B-45B2-8C03-9C0D51C19330}">
      <dsp:nvSpPr>
        <dsp:cNvPr id="0" name=""/>
        <dsp:cNvSpPr/>
      </dsp:nvSpPr>
      <dsp:spPr>
        <a:xfrm>
          <a:off x="5890857" y="573625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4871EF-9132-4999-A961-F7619D860E05}">
      <dsp:nvSpPr>
        <dsp:cNvPr id="0" name=""/>
        <dsp:cNvSpPr/>
      </dsp:nvSpPr>
      <dsp:spPr>
        <a:xfrm>
          <a:off x="6029677" y="573625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C0124A-46D2-4CD1-AE90-32C0476A7129}">
      <dsp:nvSpPr>
        <dsp:cNvPr id="0" name=""/>
        <dsp:cNvSpPr/>
      </dsp:nvSpPr>
      <dsp:spPr>
        <a:xfrm>
          <a:off x="5890857" y="587507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AE3109-7946-427A-BDCC-6EFC44474C6D}">
      <dsp:nvSpPr>
        <dsp:cNvPr id="0" name=""/>
        <dsp:cNvSpPr/>
      </dsp:nvSpPr>
      <dsp:spPr>
        <a:xfrm>
          <a:off x="6029677" y="587507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05554B-5BFA-4F94-AA66-C9A19ABE6C39}">
      <dsp:nvSpPr>
        <dsp:cNvPr id="0" name=""/>
        <dsp:cNvSpPr/>
      </dsp:nvSpPr>
      <dsp:spPr>
        <a:xfrm>
          <a:off x="6122223" y="5649488"/>
          <a:ext cx="1170000" cy="404891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2280" tIns="165100" rIns="46228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>
        <a:off x="6122223" y="5649488"/>
        <a:ext cx="1170000" cy="404891"/>
      </dsp:txXfrm>
    </dsp:sp>
    <dsp:sp modelId="{F62445AA-6AFC-4716-8D62-6BFEA9A8A5B5}">
      <dsp:nvSpPr>
        <dsp:cNvPr id="0" name=""/>
        <dsp:cNvSpPr/>
      </dsp:nvSpPr>
      <dsp:spPr>
        <a:xfrm>
          <a:off x="7292223" y="590977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34A683-C036-4F26-98DE-2B1CB7AD0C3E}">
      <dsp:nvSpPr>
        <dsp:cNvPr id="0" name=""/>
        <dsp:cNvSpPr/>
      </dsp:nvSpPr>
      <dsp:spPr>
        <a:xfrm>
          <a:off x="7396338" y="5805660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26857C-C009-40D9-967E-6716FA8BCC01}">
      <dsp:nvSpPr>
        <dsp:cNvPr id="0" name=""/>
        <dsp:cNvSpPr/>
      </dsp:nvSpPr>
      <dsp:spPr>
        <a:xfrm>
          <a:off x="7500453" y="570154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2829BD-8C1E-4BD4-826F-72E67EA78BED}">
      <dsp:nvSpPr>
        <dsp:cNvPr id="0" name=""/>
        <dsp:cNvSpPr/>
      </dsp:nvSpPr>
      <dsp:spPr>
        <a:xfrm>
          <a:off x="7292223" y="570154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957C35-1DDF-45BB-863B-C22650D387D4}">
      <dsp:nvSpPr>
        <dsp:cNvPr id="0" name=""/>
        <dsp:cNvSpPr/>
      </dsp:nvSpPr>
      <dsp:spPr>
        <a:xfrm>
          <a:off x="7500453" y="5909775"/>
          <a:ext cx="92546" cy="9254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0CDD18-B87E-4F85-B37E-D55D779A7EDE}">
      <dsp:nvSpPr>
        <dsp:cNvPr id="0" name=""/>
        <dsp:cNvSpPr/>
      </dsp:nvSpPr>
      <dsp:spPr>
        <a:xfrm>
          <a:off x="7592999" y="5649488"/>
          <a:ext cx="1170000" cy="404891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2280" tIns="165100" rIns="46228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>
        <a:off x="7592999" y="5649488"/>
        <a:ext cx="1170000" cy="4048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72098-F238-438E-A050-12DC819D2EA7}">
      <dsp:nvSpPr>
        <dsp:cNvPr id="0" name=""/>
        <dsp:cNvSpPr/>
      </dsp:nvSpPr>
      <dsp:spPr>
        <a:xfrm>
          <a:off x="2505900" y="2539242"/>
          <a:ext cx="1535874" cy="9948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61800" extrusionH="10600" prstMaterial="matte">
          <a:bevelT w="90600" h="18600" prst="softRound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Gender</a:t>
          </a:r>
          <a:endParaRPr lang="en-US" sz="1600" kern="1200" dirty="0"/>
        </a:p>
      </dsp:txBody>
      <dsp:txXfrm>
        <a:off x="2988517" y="2809822"/>
        <a:ext cx="1031402" cy="702463"/>
      </dsp:txXfrm>
    </dsp:sp>
    <dsp:sp modelId="{14E14B92-0245-448B-AEAC-973698D50B12}">
      <dsp:nvSpPr>
        <dsp:cNvPr id="0" name=""/>
        <dsp:cNvSpPr/>
      </dsp:nvSpPr>
      <dsp:spPr>
        <a:xfrm>
          <a:off x="0" y="2539242"/>
          <a:ext cx="1535874" cy="9948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61800" extrusionH="10600" prstMaterial="matte">
          <a:bevelT w="90600" h="18600" prst="softRound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Contact No</a:t>
          </a:r>
          <a:endParaRPr lang="en-US" sz="1600" kern="1200" dirty="0"/>
        </a:p>
      </dsp:txBody>
      <dsp:txXfrm>
        <a:off x="21855" y="2809822"/>
        <a:ext cx="1031402" cy="702463"/>
      </dsp:txXfrm>
    </dsp:sp>
    <dsp:sp modelId="{8292A8A7-21C3-4B85-B7B7-EEA4D89E8D3B}">
      <dsp:nvSpPr>
        <dsp:cNvPr id="0" name=""/>
        <dsp:cNvSpPr/>
      </dsp:nvSpPr>
      <dsp:spPr>
        <a:xfrm>
          <a:off x="2505900" y="425083"/>
          <a:ext cx="1535874" cy="9948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61800" extrusionH="10600" prstMaterial="matte">
          <a:bevelT w="90600" h="18600" prst="softRound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Address</a:t>
          </a:r>
          <a:endParaRPr lang="en-US" sz="1600" kern="1200" dirty="0"/>
        </a:p>
      </dsp:txBody>
      <dsp:txXfrm>
        <a:off x="2988517" y="446938"/>
        <a:ext cx="1031402" cy="702463"/>
      </dsp:txXfrm>
    </dsp:sp>
    <dsp:sp modelId="{475BA5DF-04C1-4228-B2C7-A744D4ACDC15}">
      <dsp:nvSpPr>
        <dsp:cNvPr id="0" name=""/>
        <dsp:cNvSpPr/>
      </dsp:nvSpPr>
      <dsp:spPr>
        <a:xfrm>
          <a:off x="0" y="425083"/>
          <a:ext cx="1535874" cy="9948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61800" extrusionH="10600" prstMaterial="matte">
          <a:bevelT w="90600" h="18600" prst="softRound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Name</a:t>
          </a:r>
          <a:endParaRPr lang="en-US" sz="1600" kern="1200" dirty="0"/>
        </a:p>
      </dsp:txBody>
      <dsp:txXfrm>
        <a:off x="21855" y="446938"/>
        <a:ext cx="1031402" cy="702463"/>
      </dsp:txXfrm>
    </dsp:sp>
    <dsp:sp modelId="{39ACA52D-5041-4CD9-8DBB-995BF77E23C2}">
      <dsp:nvSpPr>
        <dsp:cNvPr id="0" name=""/>
        <dsp:cNvSpPr/>
      </dsp:nvSpPr>
      <dsp:spPr>
        <a:xfrm>
          <a:off x="643574" y="602299"/>
          <a:ext cx="1346221" cy="134622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Desire</a:t>
          </a:r>
          <a:endParaRPr lang="en-US" sz="1800" kern="1200" dirty="0"/>
        </a:p>
      </dsp:txBody>
      <dsp:txXfrm>
        <a:off x="1037873" y="996598"/>
        <a:ext cx="951922" cy="951922"/>
      </dsp:txXfrm>
    </dsp:sp>
    <dsp:sp modelId="{DB70F53A-75A0-4FC0-9341-BE6405037654}">
      <dsp:nvSpPr>
        <dsp:cNvPr id="0" name=""/>
        <dsp:cNvSpPr/>
      </dsp:nvSpPr>
      <dsp:spPr>
        <a:xfrm rot="5400000">
          <a:off x="2051978" y="602299"/>
          <a:ext cx="1346221" cy="134622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Aim</a:t>
          </a:r>
          <a:endParaRPr lang="en-US" sz="1800" kern="1200" dirty="0"/>
        </a:p>
      </dsp:txBody>
      <dsp:txXfrm rot="-5400000">
        <a:off x="2051978" y="996598"/>
        <a:ext cx="951922" cy="951922"/>
      </dsp:txXfrm>
    </dsp:sp>
    <dsp:sp modelId="{E95595B7-1D4D-4864-8B5A-80159D836308}">
      <dsp:nvSpPr>
        <dsp:cNvPr id="0" name=""/>
        <dsp:cNvSpPr/>
      </dsp:nvSpPr>
      <dsp:spPr>
        <a:xfrm rot="10800000">
          <a:off x="2051978" y="2010703"/>
          <a:ext cx="1346221" cy="134622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Time</a:t>
          </a:r>
          <a:endParaRPr lang="en-US" sz="1800" kern="1200" dirty="0"/>
        </a:p>
      </dsp:txBody>
      <dsp:txXfrm rot="10800000">
        <a:off x="2051978" y="2010703"/>
        <a:ext cx="951922" cy="951922"/>
      </dsp:txXfrm>
    </dsp:sp>
    <dsp:sp modelId="{749D62DD-D062-49DF-9564-CE5A28918F0A}">
      <dsp:nvSpPr>
        <dsp:cNvPr id="0" name=""/>
        <dsp:cNvSpPr/>
      </dsp:nvSpPr>
      <dsp:spPr>
        <a:xfrm rot="16200000">
          <a:off x="643574" y="2010703"/>
          <a:ext cx="1346221" cy="134622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Money</a:t>
          </a:r>
          <a:endParaRPr lang="en-US" sz="1800" kern="1200" dirty="0"/>
        </a:p>
      </dsp:txBody>
      <dsp:txXfrm rot="5400000">
        <a:off x="1037873" y="2010703"/>
        <a:ext cx="951922" cy="951922"/>
      </dsp:txXfrm>
    </dsp:sp>
    <dsp:sp modelId="{ADF66D6E-8D73-4AFA-B5A0-62B9744B5CDA}">
      <dsp:nvSpPr>
        <dsp:cNvPr id="0" name=""/>
        <dsp:cNvSpPr/>
      </dsp:nvSpPr>
      <dsp:spPr>
        <a:xfrm>
          <a:off x="1788485" y="1699797"/>
          <a:ext cx="464804" cy="40417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200" extrusionH="600" contourW="3000" prstMaterial="plastic">
          <a:bevelT w="80600" h="18600" prst="relaxedInset"/>
          <a:bevelB w="80600" h="8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D4BFC2-D82D-4551-A1B4-5CCDA703F425}">
      <dsp:nvSpPr>
        <dsp:cNvPr id="0" name=""/>
        <dsp:cNvSpPr/>
      </dsp:nvSpPr>
      <dsp:spPr>
        <a:xfrm rot="10800000">
          <a:off x="1788485" y="1855250"/>
          <a:ext cx="464804" cy="40417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200" extrusionH="600" contourW="3000" prstMaterial="plastic">
          <a:bevelT w="80600" h="18600" prst="relaxedInset"/>
          <a:bevelB w="80600" h="8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9231B8-FE9E-4804-B1A4-0DD62C1A42BF}">
      <dsp:nvSpPr>
        <dsp:cNvPr id="0" name=""/>
        <dsp:cNvSpPr/>
      </dsp:nvSpPr>
      <dsp:spPr>
        <a:xfrm>
          <a:off x="69850" y="0"/>
          <a:ext cx="2984499" cy="1193800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136B1E-4262-4261-94BC-2D2730760208}">
      <dsp:nvSpPr>
        <dsp:cNvPr id="0" name=""/>
        <dsp:cNvSpPr/>
      </dsp:nvSpPr>
      <dsp:spPr>
        <a:xfrm>
          <a:off x="427990" y="208914"/>
          <a:ext cx="984884" cy="584962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7564" rIns="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Approach</a:t>
          </a:r>
          <a:endParaRPr lang="en-US" sz="1900" kern="1200" dirty="0"/>
        </a:p>
      </dsp:txBody>
      <dsp:txXfrm>
        <a:off x="427990" y="208914"/>
        <a:ext cx="984884" cy="584962"/>
      </dsp:txXfrm>
    </dsp:sp>
    <dsp:sp modelId="{FE649CA4-BF5F-4C42-B4A8-11FB6AD4354D}">
      <dsp:nvSpPr>
        <dsp:cNvPr id="0" name=""/>
        <dsp:cNvSpPr/>
      </dsp:nvSpPr>
      <dsp:spPr>
        <a:xfrm>
          <a:off x="1562099" y="399922"/>
          <a:ext cx="1163954" cy="584962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67564" rIns="0" bIns="7239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Coach</a:t>
          </a:r>
          <a:endParaRPr lang="en-US" sz="1900" kern="1200" dirty="0"/>
        </a:p>
      </dsp:txBody>
      <dsp:txXfrm>
        <a:off x="1562099" y="399922"/>
        <a:ext cx="1163954" cy="5849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EF9DE8-0466-4283-8B7F-42BADC96135C}">
      <dsp:nvSpPr>
        <dsp:cNvPr id="0" name=""/>
        <dsp:cNvSpPr/>
      </dsp:nvSpPr>
      <dsp:spPr>
        <a:xfrm>
          <a:off x="1179116" y="992582"/>
          <a:ext cx="1969591" cy="196981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b="1" kern="1200" dirty="0" smtClean="0"/>
            <a:t>Courses</a:t>
          </a:r>
          <a:endParaRPr lang="en-US" sz="2400" b="1" kern="1200" dirty="0"/>
        </a:p>
      </dsp:txBody>
      <dsp:txXfrm>
        <a:off x="1467556" y="1281054"/>
        <a:ext cx="1392711" cy="1392869"/>
      </dsp:txXfrm>
    </dsp:sp>
    <dsp:sp modelId="{8B8CA01F-4491-46C7-9F78-AFA13A70120A}">
      <dsp:nvSpPr>
        <dsp:cNvPr id="0" name=""/>
        <dsp:cNvSpPr/>
      </dsp:nvSpPr>
      <dsp:spPr>
        <a:xfrm>
          <a:off x="1850977" y="851640"/>
          <a:ext cx="218978" cy="2190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3E02E20-C341-4EA0-A00C-73DF53E62F23}">
      <dsp:nvSpPr>
        <dsp:cNvPr id="0" name=""/>
        <dsp:cNvSpPr/>
      </dsp:nvSpPr>
      <dsp:spPr>
        <a:xfrm>
          <a:off x="1332621" y="2764844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705EA35-5A22-41AC-9B44-951227C95850}">
      <dsp:nvSpPr>
        <dsp:cNvPr id="0" name=""/>
        <dsp:cNvSpPr/>
      </dsp:nvSpPr>
      <dsp:spPr>
        <a:xfrm>
          <a:off x="2823450" y="1740817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B98158F-4C01-49F7-B5C5-39F76186A66B}">
      <dsp:nvSpPr>
        <dsp:cNvPr id="0" name=""/>
        <dsp:cNvSpPr/>
      </dsp:nvSpPr>
      <dsp:spPr>
        <a:xfrm>
          <a:off x="2064703" y="2933751"/>
          <a:ext cx="218978" cy="2190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2F5509-4BB5-4058-A7BD-DA209FBA3255}">
      <dsp:nvSpPr>
        <dsp:cNvPr id="0" name=""/>
        <dsp:cNvSpPr/>
      </dsp:nvSpPr>
      <dsp:spPr>
        <a:xfrm>
          <a:off x="1377063" y="1162990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43603C5-64EF-40F7-B458-B9D6109C0EA7}">
      <dsp:nvSpPr>
        <dsp:cNvPr id="0" name=""/>
        <dsp:cNvSpPr/>
      </dsp:nvSpPr>
      <dsp:spPr>
        <a:xfrm>
          <a:off x="877291" y="2071267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2438B97-1D69-447D-B7F1-30FC34503D8A}">
      <dsp:nvSpPr>
        <dsp:cNvPr id="0" name=""/>
        <dsp:cNvSpPr/>
      </dsp:nvSpPr>
      <dsp:spPr>
        <a:xfrm>
          <a:off x="65656" y="1122364"/>
          <a:ext cx="1503701" cy="13030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Student ID</a:t>
          </a:r>
          <a:endParaRPr lang="en-US" sz="1600" kern="1200" dirty="0"/>
        </a:p>
      </dsp:txBody>
      <dsp:txXfrm>
        <a:off x="285868" y="1313187"/>
        <a:ext cx="1063277" cy="921372"/>
      </dsp:txXfrm>
    </dsp:sp>
    <dsp:sp modelId="{E1F7BEEA-2EC6-4CE1-92A7-2F2B26D6E643}">
      <dsp:nvSpPr>
        <dsp:cNvPr id="0" name=""/>
        <dsp:cNvSpPr/>
      </dsp:nvSpPr>
      <dsp:spPr>
        <a:xfrm>
          <a:off x="1629574" y="1169894"/>
          <a:ext cx="218978" cy="2190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CAE6225-CEBB-4D4C-8CEA-C1BF3EEFD003}">
      <dsp:nvSpPr>
        <dsp:cNvPr id="0" name=""/>
        <dsp:cNvSpPr/>
      </dsp:nvSpPr>
      <dsp:spPr>
        <a:xfrm>
          <a:off x="721926" y="2440382"/>
          <a:ext cx="395938" cy="3960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419D7E6-6487-4F62-835B-8E72D167761F}">
      <dsp:nvSpPr>
        <dsp:cNvPr id="0" name=""/>
        <dsp:cNvSpPr/>
      </dsp:nvSpPr>
      <dsp:spPr>
        <a:xfrm>
          <a:off x="2360891" y="269170"/>
          <a:ext cx="1180432" cy="10282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Course ID</a:t>
          </a:r>
          <a:endParaRPr lang="en-US" sz="1700" kern="1200" dirty="0"/>
        </a:p>
      </dsp:txBody>
      <dsp:txXfrm>
        <a:off x="2533761" y="419748"/>
        <a:ext cx="834692" cy="727055"/>
      </dsp:txXfrm>
    </dsp:sp>
    <dsp:sp modelId="{571C4F5C-C555-4921-834D-58E9C954251D}">
      <dsp:nvSpPr>
        <dsp:cNvPr id="0" name=""/>
        <dsp:cNvSpPr/>
      </dsp:nvSpPr>
      <dsp:spPr>
        <a:xfrm>
          <a:off x="2541445" y="1472959"/>
          <a:ext cx="218978" cy="21907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8B15992-51FF-47D9-925E-760BF38F212E}">
      <dsp:nvSpPr>
        <dsp:cNvPr id="0" name=""/>
        <dsp:cNvSpPr/>
      </dsp:nvSpPr>
      <dsp:spPr>
        <a:xfrm>
          <a:off x="1560124" y="3202382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A0AD50-55A9-4722-AE18-086B66041783}">
      <dsp:nvSpPr>
        <dsp:cNvPr id="0" name=""/>
        <dsp:cNvSpPr/>
      </dsp:nvSpPr>
      <dsp:spPr>
        <a:xfrm>
          <a:off x="1618262" y="2577528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499855A-6FAF-4720-90C8-AF8F456597F6}">
      <dsp:nvSpPr>
        <dsp:cNvPr id="0" name=""/>
        <dsp:cNvSpPr/>
      </dsp:nvSpPr>
      <dsp:spPr>
        <a:xfrm>
          <a:off x="2422856" y="2592781"/>
          <a:ext cx="1208907" cy="8005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Reg ID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Reg ID</a:t>
          </a:r>
        </a:p>
      </dsp:txBody>
      <dsp:txXfrm>
        <a:off x="2599896" y="2710023"/>
        <a:ext cx="854827" cy="566097"/>
      </dsp:txXfrm>
    </dsp:sp>
    <dsp:sp modelId="{686F057B-41D9-40DB-B0FE-13DECF0DCB6C}">
      <dsp:nvSpPr>
        <dsp:cNvPr id="0" name=""/>
        <dsp:cNvSpPr/>
      </dsp:nvSpPr>
      <dsp:spPr>
        <a:xfrm>
          <a:off x="3049700" y="2276073"/>
          <a:ext cx="158779" cy="1587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972098-F238-438E-A050-12DC819D2EA7}">
      <dsp:nvSpPr>
        <dsp:cNvPr id="0" name=""/>
        <dsp:cNvSpPr/>
      </dsp:nvSpPr>
      <dsp:spPr>
        <a:xfrm>
          <a:off x="2505900" y="2539242"/>
          <a:ext cx="1535874" cy="9948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61800" extrusionH="10600" prstMaterial="matte">
          <a:bevelT w="90600" h="18600" prst="softRound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Gender</a:t>
          </a:r>
          <a:endParaRPr lang="en-US" sz="1600" kern="1200" dirty="0"/>
        </a:p>
      </dsp:txBody>
      <dsp:txXfrm>
        <a:off x="2988517" y="2809822"/>
        <a:ext cx="1031402" cy="702463"/>
      </dsp:txXfrm>
    </dsp:sp>
    <dsp:sp modelId="{14E14B92-0245-448B-AEAC-973698D50B12}">
      <dsp:nvSpPr>
        <dsp:cNvPr id="0" name=""/>
        <dsp:cNvSpPr/>
      </dsp:nvSpPr>
      <dsp:spPr>
        <a:xfrm>
          <a:off x="0" y="2539242"/>
          <a:ext cx="1535874" cy="9948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61800" extrusionH="10600" prstMaterial="matte">
          <a:bevelT w="90600" h="18600" prst="softRound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Contact No</a:t>
          </a:r>
          <a:endParaRPr lang="en-US" sz="1600" kern="1200" dirty="0"/>
        </a:p>
      </dsp:txBody>
      <dsp:txXfrm>
        <a:off x="21855" y="2809822"/>
        <a:ext cx="1031402" cy="702463"/>
      </dsp:txXfrm>
    </dsp:sp>
    <dsp:sp modelId="{8292A8A7-21C3-4B85-B7B7-EEA4D89E8D3B}">
      <dsp:nvSpPr>
        <dsp:cNvPr id="0" name=""/>
        <dsp:cNvSpPr/>
      </dsp:nvSpPr>
      <dsp:spPr>
        <a:xfrm>
          <a:off x="2505900" y="425083"/>
          <a:ext cx="1535874" cy="9948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61800" extrusionH="10600" prstMaterial="matte">
          <a:bevelT w="90600" h="18600" prst="softRound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Address</a:t>
          </a:r>
          <a:endParaRPr lang="en-US" sz="1600" kern="1200" dirty="0"/>
        </a:p>
      </dsp:txBody>
      <dsp:txXfrm>
        <a:off x="2988517" y="446938"/>
        <a:ext cx="1031402" cy="702463"/>
      </dsp:txXfrm>
    </dsp:sp>
    <dsp:sp modelId="{475BA5DF-04C1-4228-B2C7-A744D4ACDC15}">
      <dsp:nvSpPr>
        <dsp:cNvPr id="0" name=""/>
        <dsp:cNvSpPr/>
      </dsp:nvSpPr>
      <dsp:spPr>
        <a:xfrm>
          <a:off x="0" y="425083"/>
          <a:ext cx="1535874" cy="99489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161800" extrusionH="10600" prstMaterial="matte">
          <a:bevelT w="90600" h="18600" prst="softRound"/>
          <a:bevelB w="48600" h="8600" prst="relaxedInset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kern="1200" dirty="0" smtClean="0"/>
            <a:t>Name</a:t>
          </a:r>
          <a:endParaRPr lang="en-US" sz="1600" kern="1200" dirty="0"/>
        </a:p>
      </dsp:txBody>
      <dsp:txXfrm>
        <a:off x="21855" y="446938"/>
        <a:ext cx="1031402" cy="702463"/>
      </dsp:txXfrm>
    </dsp:sp>
    <dsp:sp modelId="{39ACA52D-5041-4CD9-8DBB-995BF77E23C2}">
      <dsp:nvSpPr>
        <dsp:cNvPr id="0" name=""/>
        <dsp:cNvSpPr/>
      </dsp:nvSpPr>
      <dsp:spPr>
        <a:xfrm>
          <a:off x="643574" y="602299"/>
          <a:ext cx="1346221" cy="134622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Courseware</a:t>
          </a:r>
          <a:endParaRPr lang="en-US" sz="1200" kern="1200" dirty="0"/>
        </a:p>
      </dsp:txBody>
      <dsp:txXfrm>
        <a:off x="1037873" y="996598"/>
        <a:ext cx="951922" cy="951922"/>
      </dsp:txXfrm>
    </dsp:sp>
    <dsp:sp modelId="{DB70F53A-75A0-4FC0-9341-BE6405037654}">
      <dsp:nvSpPr>
        <dsp:cNvPr id="0" name=""/>
        <dsp:cNvSpPr/>
      </dsp:nvSpPr>
      <dsp:spPr>
        <a:xfrm rot="5400000">
          <a:off x="2051978" y="602299"/>
          <a:ext cx="1346221" cy="134622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Kits</a:t>
          </a:r>
          <a:endParaRPr lang="en-US" sz="1200" kern="1200" dirty="0"/>
        </a:p>
      </dsp:txBody>
      <dsp:txXfrm rot="-5400000">
        <a:off x="2051978" y="996598"/>
        <a:ext cx="951922" cy="951922"/>
      </dsp:txXfrm>
    </dsp:sp>
    <dsp:sp modelId="{E95595B7-1D4D-4864-8B5A-80159D836308}">
      <dsp:nvSpPr>
        <dsp:cNvPr id="0" name=""/>
        <dsp:cNvSpPr/>
      </dsp:nvSpPr>
      <dsp:spPr>
        <a:xfrm rot="10800000">
          <a:off x="2051978" y="2010703"/>
          <a:ext cx="1346221" cy="134622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Semesters</a:t>
          </a:r>
          <a:endParaRPr lang="en-US" sz="1200" kern="1200" dirty="0"/>
        </a:p>
      </dsp:txBody>
      <dsp:txXfrm rot="10800000">
        <a:off x="2051978" y="2010703"/>
        <a:ext cx="951922" cy="951922"/>
      </dsp:txXfrm>
    </dsp:sp>
    <dsp:sp modelId="{749D62DD-D062-49DF-9564-CE5A28918F0A}">
      <dsp:nvSpPr>
        <dsp:cNvPr id="0" name=""/>
        <dsp:cNvSpPr/>
      </dsp:nvSpPr>
      <dsp:spPr>
        <a:xfrm rot="16200000">
          <a:off x="643574" y="2010703"/>
          <a:ext cx="1346221" cy="1346221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CW Fee</a:t>
          </a:r>
          <a:endParaRPr lang="en-US" sz="1200" kern="1200" dirty="0"/>
        </a:p>
      </dsp:txBody>
      <dsp:txXfrm rot="5400000">
        <a:off x="1037873" y="2010703"/>
        <a:ext cx="951922" cy="951922"/>
      </dsp:txXfrm>
    </dsp:sp>
    <dsp:sp modelId="{ADF66D6E-8D73-4AFA-B5A0-62B9744B5CDA}">
      <dsp:nvSpPr>
        <dsp:cNvPr id="0" name=""/>
        <dsp:cNvSpPr/>
      </dsp:nvSpPr>
      <dsp:spPr>
        <a:xfrm>
          <a:off x="1788485" y="1699797"/>
          <a:ext cx="464804" cy="40417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200" extrusionH="600" contourW="3000" prstMaterial="plastic">
          <a:bevelT w="80600" h="18600" prst="relaxedInset"/>
          <a:bevelB w="80600" h="8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D4BFC2-D82D-4551-A1B4-5CCDA703F425}">
      <dsp:nvSpPr>
        <dsp:cNvPr id="0" name=""/>
        <dsp:cNvSpPr/>
      </dsp:nvSpPr>
      <dsp:spPr>
        <a:xfrm rot="10800000">
          <a:off x="1788485" y="1855250"/>
          <a:ext cx="464804" cy="40417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200" extrusionH="600" contourW="3000" prstMaterial="plastic">
          <a:bevelT w="80600" h="18600" prst="relaxedInset"/>
          <a:bevelB w="80600" h="8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9231B8-FE9E-4804-B1A4-0DD62C1A42BF}">
      <dsp:nvSpPr>
        <dsp:cNvPr id="0" name=""/>
        <dsp:cNvSpPr/>
      </dsp:nvSpPr>
      <dsp:spPr>
        <a:xfrm>
          <a:off x="69850" y="0"/>
          <a:ext cx="2984499" cy="1193800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136B1E-4262-4261-94BC-2D2730760208}">
      <dsp:nvSpPr>
        <dsp:cNvPr id="0" name=""/>
        <dsp:cNvSpPr/>
      </dsp:nvSpPr>
      <dsp:spPr>
        <a:xfrm>
          <a:off x="427990" y="208914"/>
          <a:ext cx="984884" cy="584962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Join</a:t>
          </a:r>
          <a:endParaRPr lang="en-US" sz="2700" kern="1200" dirty="0"/>
        </a:p>
      </dsp:txBody>
      <dsp:txXfrm>
        <a:off x="427990" y="208914"/>
        <a:ext cx="984884" cy="584962"/>
      </dsp:txXfrm>
    </dsp:sp>
    <dsp:sp modelId="{FE649CA4-BF5F-4C42-B4A8-11FB6AD4354D}">
      <dsp:nvSpPr>
        <dsp:cNvPr id="0" name=""/>
        <dsp:cNvSpPr/>
      </dsp:nvSpPr>
      <dsp:spPr>
        <a:xfrm>
          <a:off x="1562099" y="399922"/>
          <a:ext cx="1163954" cy="584962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96012" rIns="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dirty="0" smtClean="0"/>
            <a:t>Select</a:t>
          </a:r>
          <a:endParaRPr lang="en-US" sz="2700" kern="1200" dirty="0"/>
        </a:p>
      </dsp:txBody>
      <dsp:txXfrm>
        <a:off x="1562099" y="399922"/>
        <a:ext cx="1163954" cy="58496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C78669-FA28-472E-BE26-20953F9E60AD}">
      <dsp:nvSpPr>
        <dsp:cNvPr id="0" name=""/>
        <dsp:cNvSpPr/>
      </dsp:nvSpPr>
      <dsp:spPr>
        <a:xfrm>
          <a:off x="1016000" y="0"/>
          <a:ext cx="4063999" cy="40639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User Friendly</a:t>
          </a:r>
          <a:endParaRPr lang="en-US" sz="1400" kern="1200" dirty="0"/>
        </a:p>
      </dsp:txBody>
      <dsp:txXfrm>
        <a:off x="2479852" y="203199"/>
        <a:ext cx="1136294" cy="609600"/>
      </dsp:txXfrm>
    </dsp:sp>
    <dsp:sp modelId="{309E9321-F772-4039-83DB-25561AB8272D}">
      <dsp:nvSpPr>
        <dsp:cNvPr id="0" name=""/>
        <dsp:cNvSpPr/>
      </dsp:nvSpPr>
      <dsp:spPr>
        <a:xfrm>
          <a:off x="1422400" y="812799"/>
          <a:ext cx="3251200" cy="32512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Readability</a:t>
          </a:r>
          <a:endParaRPr lang="en-US" sz="1400" kern="1200" dirty="0"/>
        </a:p>
      </dsp:txBody>
      <dsp:txXfrm>
        <a:off x="2479852" y="1007871"/>
        <a:ext cx="1136294" cy="585216"/>
      </dsp:txXfrm>
    </dsp:sp>
    <dsp:sp modelId="{FB829139-F8D9-4FB0-AC18-36A4E92A16FD}">
      <dsp:nvSpPr>
        <dsp:cNvPr id="0" name=""/>
        <dsp:cNvSpPr/>
      </dsp:nvSpPr>
      <dsp:spPr>
        <a:xfrm>
          <a:off x="1828799" y="1625599"/>
          <a:ext cx="2438400" cy="2438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Organize</a:t>
          </a:r>
          <a:endParaRPr lang="en-US" sz="1400" kern="1200" dirty="0"/>
        </a:p>
      </dsp:txBody>
      <dsp:txXfrm>
        <a:off x="2479852" y="1808479"/>
        <a:ext cx="1136294" cy="548640"/>
      </dsp:txXfrm>
    </dsp:sp>
    <dsp:sp modelId="{D6EBB1B5-414C-416D-A109-5ACC0F01092F}">
      <dsp:nvSpPr>
        <dsp:cNvPr id="0" name=""/>
        <dsp:cNvSpPr/>
      </dsp:nvSpPr>
      <dsp:spPr>
        <a:xfrm>
          <a:off x="2235199" y="2438399"/>
          <a:ext cx="1625600" cy="16256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Control Components</a:t>
          </a:r>
          <a:endParaRPr lang="en-US" sz="1400" kern="1200" dirty="0"/>
        </a:p>
      </dsp:txBody>
      <dsp:txXfrm>
        <a:off x="2473263" y="2844799"/>
        <a:ext cx="1149472" cy="81280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C0DDDD-C726-4151-A8DC-BB95CC2A6E9B}">
      <dsp:nvSpPr>
        <dsp:cNvPr id="0" name=""/>
        <dsp:cNvSpPr/>
      </dsp:nvSpPr>
      <dsp:spPr>
        <a:xfrm>
          <a:off x="0" y="1171574"/>
          <a:ext cx="2424112" cy="24241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FEF8D4C-0DE7-4B68-981E-269BB1E4C086}">
      <dsp:nvSpPr>
        <dsp:cNvPr id="0" name=""/>
        <dsp:cNvSpPr/>
      </dsp:nvSpPr>
      <dsp:spPr>
        <a:xfrm>
          <a:off x="808037" y="1979612"/>
          <a:ext cx="808037" cy="8080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9B0C212-9E62-493B-A43D-161A87286EA2}">
      <dsp:nvSpPr>
        <dsp:cNvPr id="0" name=""/>
        <dsp:cNvSpPr/>
      </dsp:nvSpPr>
      <dsp:spPr>
        <a:xfrm>
          <a:off x="2828131" y="363537"/>
          <a:ext cx="1212056" cy="1010047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22860" bIns="22860" numCol="1" spcCol="1270" anchor="t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Windows 7</a:t>
          </a:r>
        </a:p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Rich UI</a:t>
          </a:r>
          <a:endParaRPr lang="en-US" sz="18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/>
            <a:t>DWM</a:t>
          </a:r>
          <a:endParaRPr lang="en-US" sz="1400" kern="1200" dirty="0"/>
        </a:p>
      </dsp:txBody>
      <dsp:txXfrm>
        <a:off x="2828131" y="363537"/>
        <a:ext cx="1212056" cy="1010047"/>
      </dsp:txXfrm>
    </dsp:sp>
    <dsp:sp modelId="{976B7F9F-F847-4398-AE21-EC1BF32F47FF}">
      <dsp:nvSpPr>
        <dsp:cNvPr id="0" name=""/>
        <dsp:cNvSpPr/>
      </dsp:nvSpPr>
      <dsp:spPr>
        <a:xfrm>
          <a:off x="2525117" y="868560"/>
          <a:ext cx="3030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01FA9C-AA99-4440-9C97-FE8A83DEF49D}">
      <dsp:nvSpPr>
        <dsp:cNvPr id="0" name=""/>
        <dsp:cNvSpPr/>
      </dsp:nvSpPr>
      <dsp:spPr>
        <a:xfrm rot="5400000">
          <a:off x="1110142" y="969666"/>
          <a:ext cx="1515878" cy="1312051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1B1D20-2A34-4B2B-A42F-CD0D7EC7933C}">
      <dsp:nvSpPr>
        <dsp:cNvPr id="0" name=""/>
        <dsp:cNvSpPr/>
      </dsp:nvSpPr>
      <dsp:spPr>
        <a:xfrm>
          <a:off x="2828131" y="1373584"/>
          <a:ext cx="1212056" cy="1010047"/>
        </a:xfrm>
        <a:prstGeom prst="rect">
          <a:avLst/>
        </a:prstGeom>
        <a:noFill/>
        <a:ln w="12700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22860" bIns="2286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Basic Theme</a:t>
          </a:r>
          <a:endParaRPr lang="en-US" sz="1800" kern="1200" dirty="0"/>
        </a:p>
      </dsp:txBody>
      <dsp:txXfrm>
        <a:off x="2828131" y="1373584"/>
        <a:ext cx="1212056" cy="1010047"/>
      </dsp:txXfrm>
    </dsp:sp>
    <dsp:sp modelId="{1D2D6B81-9D95-44BD-B439-655C5D2075C8}">
      <dsp:nvSpPr>
        <dsp:cNvPr id="0" name=""/>
        <dsp:cNvSpPr/>
      </dsp:nvSpPr>
      <dsp:spPr>
        <a:xfrm>
          <a:off x="2525117" y="1878607"/>
          <a:ext cx="30301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1FD70C-875D-4CD8-8C0B-DD9C43E41CA7}">
      <dsp:nvSpPr>
        <dsp:cNvPr id="0" name=""/>
        <dsp:cNvSpPr/>
      </dsp:nvSpPr>
      <dsp:spPr>
        <a:xfrm rot="5400000">
          <a:off x="1626902" y="2043972"/>
          <a:ext cx="1061114" cy="733294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10000"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05552A-0CF1-43C9-951A-D7CCCDCA6422}">
      <dsp:nvSpPr>
        <dsp:cNvPr id="0" name=""/>
        <dsp:cNvSpPr/>
      </dsp:nvSpPr>
      <dsp:spPr>
        <a:xfrm>
          <a:off x="432990" y="1446"/>
          <a:ext cx="882164" cy="8821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DataGridView</a:t>
          </a:r>
          <a:endParaRPr lang="en-US" sz="1200" kern="1200" dirty="0"/>
        </a:p>
      </dsp:txBody>
      <dsp:txXfrm>
        <a:off x="562180" y="130636"/>
        <a:ext cx="623784" cy="623784"/>
      </dsp:txXfrm>
    </dsp:sp>
    <dsp:sp modelId="{11AFC09C-058B-42CA-9CC1-066AFCCB6850}">
      <dsp:nvSpPr>
        <dsp:cNvPr id="0" name=""/>
        <dsp:cNvSpPr/>
      </dsp:nvSpPr>
      <dsp:spPr>
        <a:xfrm>
          <a:off x="618245" y="955242"/>
          <a:ext cx="511655" cy="51165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686065" y="1150899"/>
        <a:ext cx="376015" cy="120341"/>
      </dsp:txXfrm>
    </dsp:sp>
    <dsp:sp modelId="{230F41C9-11A2-4D69-BE67-74C9547D7F6D}">
      <dsp:nvSpPr>
        <dsp:cNvPr id="0" name=""/>
        <dsp:cNvSpPr/>
      </dsp:nvSpPr>
      <dsp:spPr>
        <a:xfrm>
          <a:off x="432990" y="1538530"/>
          <a:ext cx="882164" cy="8821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ListBox</a:t>
          </a:r>
          <a:endParaRPr lang="en-US" sz="1400" kern="1200" dirty="0"/>
        </a:p>
      </dsp:txBody>
      <dsp:txXfrm>
        <a:off x="562180" y="1667720"/>
        <a:ext cx="623784" cy="623784"/>
      </dsp:txXfrm>
    </dsp:sp>
    <dsp:sp modelId="{DA753F21-0662-4522-A634-2889324C69DC}">
      <dsp:nvSpPr>
        <dsp:cNvPr id="0" name=""/>
        <dsp:cNvSpPr/>
      </dsp:nvSpPr>
      <dsp:spPr>
        <a:xfrm>
          <a:off x="618245" y="2492326"/>
          <a:ext cx="511655" cy="51165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686065" y="2687983"/>
        <a:ext cx="376015" cy="120341"/>
      </dsp:txXfrm>
    </dsp:sp>
    <dsp:sp modelId="{839C36FF-8593-42AB-858F-9E11403F5187}">
      <dsp:nvSpPr>
        <dsp:cNvPr id="0" name=""/>
        <dsp:cNvSpPr/>
      </dsp:nvSpPr>
      <dsp:spPr>
        <a:xfrm>
          <a:off x="432990" y="3075613"/>
          <a:ext cx="882164" cy="8821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PopUpButton</a:t>
          </a:r>
          <a:endParaRPr lang="en-US" sz="1400" kern="1200" dirty="0"/>
        </a:p>
      </dsp:txBody>
      <dsp:txXfrm>
        <a:off x="562180" y="3204803"/>
        <a:ext cx="623784" cy="623784"/>
      </dsp:txXfrm>
    </dsp:sp>
    <dsp:sp modelId="{6EBAAC0A-8226-4F84-9419-F1C8F4FD9F44}">
      <dsp:nvSpPr>
        <dsp:cNvPr id="0" name=""/>
        <dsp:cNvSpPr/>
      </dsp:nvSpPr>
      <dsp:spPr>
        <a:xfrm>
          <a:off x="1447480" y="1815529"/>
          <a:ext cx="280528" cy="3281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82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447480" y="1881162"/>
        <a:ext cx="196370" cy="196899"/>
      </dsp:txXfrm>
    </dsp:sp>
    <dsp:sp modelId="{E26FD8E6-BC57-4E31-A852-E0A5D7570154}">
      <dsp:nvSpPr>
        <dsp:cNvPr id="0" name=""/>
        <dsp:cNvSpPr/>
      </dsp:nvSpPr>
      <dsp:spPr>
        <a:xfrm>
          <a:off x="1844454" y="1097447"/>
          <a:ext cx="1764329" cy="176432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User-Workability</a:t>
          </a:r>
          <a:endParaRPr lang="en-US" sz="1900" kern="1200" dirty="0"/>
        </a:p>
      </dsp:txBody>
      <dsp:txXfrm>
        <a:off x="2102834" y="1355827"/>
        <a:ext cx="1247569" cy="12475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target2">
  <dgm:title val=""/>
  <dgm:desc val=""/>
  <dgm:catLst>
    <dgm:cat type="relationship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chMax val="3"/>
      <dgm:chPref val="1"/>
      <dgm:dir/>
      <dgm:animLvl val="lvl"/>
      <dgm:resizeHandles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 ch" ptType="node node" st="1 1" cnt="1 0" func="cnt" op="gt" val="0">
            <dgm:choose name="Name5">
              <dgm:if name="Name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395"/>
                  <dgm:constr type="t" for="ch" forName="centerBox" refType="h" fact="0.5"/>
                  <dgm:constr type="w" for="ch" forName="centerBox" refType="w" fact="0.5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2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22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8">
            <dgm:choose name="Name9">
              <dgm:if name="Name1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26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if>
      <dgm:else name="Name12">
        <dgm:choose name="Name13">
          <dgm:if name="Name14" axis="ch ch" ptType="node node" st="1 1" cnt="1 0" func="cnt" op="gt" val="0">
            <dgm:choose name="Name15">
              <dgm:if name="Name16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5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17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77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725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if>
          <dgm:else name="Name18">
            <dgm:choose name="Name19">
              <dgm:if name="Name20" axis="ch ch" ptType="node node" st="2 1" cnt="1 0" func="cnt" op="gt" val="0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6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if>
              <dgm:else name="Name21">
                <dgm:constrLst>
                  <dgm:constr type="primFontSz" for="des" forName="middleBoxParent" val="65"/>
                  <dgm:constr type="primFontSz" for="des" forName="mChild" val="65"/>
                  <dgm:constr type="primFontSz" for="des" forName="outerBoxParent" refType="primFontSz" refFor="des" refForName="middleBoxParent" op="equ"/>
                  <dgm:constr type="primFontSz" for="des" forName="centerBoxParent" refType="primFontSz" refFor="des" refForName="middleBoxParent" op="equ"/>
                  <dgm:constr type="primFontSz" for="des" forName="oChild" refType="primFontSz" refFor="des" refForName="mChild" op="equ"/>
                  <dgm:constr type="primFontSz" for="des" forName="cChild" refType="primFontSz" refFor="des" refForName="mChild" op="equ"/>
                  <dgm:constr type="l" for="ch" forName="outerBox"/>
                  <dgm:constr type="t" for="ch" forName="outerBox"/>
                  <dgm:constr type="w" for="ch" forName="outerBox" refType="w"/>
                  <dgm:constr type="h" for="ch" forName="outerBox" refType="h"/>
                  <dgm:constr type="l" for="ch" forName="middleBox" refType="w" fact="0.025"/>
                  <dgm:constr type="t" for="ch" forName="middleBox" refType="h" fact="0.25"/>
                  <dgm:constr type="w" for="ch" forName="middleBox" refType="w" fact="0.95"/>
                  <dgm:constr type="h" for="ch" forName="middleBox" refType="h" fact="0.7"/>
                  <dgm:constr type="l" for="ch" forName="centerBox" refType="w" fact="0.05"/>
                  <dgm:constr type="t" for="ch" forName="centerBox" refType="h" fact="0.5"/>
                  <dgm:constr type="w" for="ch" forName="centerBox" refType="w" fact="0.9"/>
                  <dgm:constr type="h" for="ch" forName="centerBox" refType="h" fact="0.4"/>
                  <dgm:constr type="userA" for="des" forName="outerSibTrans" refType="w"/>
                  <dgm:constr type="userA" for="des" forName="middleSibTrans" refType="w"/>
                  <dgm:constr type="userA" for="des" forName="centerSibTrans" refType="w"/>
                </dgm:constrLst>
              </dgm:else>
            </dgm:choose>
          </dgm:else>
        </dgm:choose>
      </dgm:else>
    </dgm:choose>
    <dgm:ruleLst/>
    <dgm:choose name="Name22">
      <dgm:if name="Name23" axis="root ch" ptType="all node" st="1 1" cnt="0 0" func="cnt" op="gte" val="1">
        <dgm:layoutNode name="outerBox" styleLbl="node1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24">
            <dgm:if name="Name25" axis="root ch" ptType="all node" st="1 1" cnt="0 0" func="cnt" op="gt" val="1">
              <dgm:choose name="Name26">
                <dgm:if name="Name27" func="var" arg="dir" op="equ" val="norm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0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if>
                <dgm:else name="Name28">
                  <dgm:constrLst>
                    <dgm:constr type="l" for="ch" forName="outerBoxParent"/>
                    <dgm:constr type="t" for="ch" forName="outerBoxParent"/>
                    <dgm:constr type="w" for="ch" forName="outerBoxParent" refType="w"/>
                    <dgm:constr type="h" for="ch" forName="outerBoxParent" refType="h"/>
                    <dgm:constr type="bMarg" for="ch" forName="outerBoxParent" refType="h" fact="2.2"/>
                    <dgm:constr type="l" for="ch" forName="outerBoxChildren" refType="w" fact="0.825"/>
                    <dgm:constr type="t" for="ch" forName="outerBoxChildren" refType="h" fact="0.25"/>
                    <dgm:constr type="w" for="ch" forName="outerBoxChildren" refType="w" fact="0.15"/>
                    <dgm:constr type="h" for="ch" forName="outerBoxChildren" refType="h" fact="0.7"/>
                  </dgm:constrLst>
                </dgm:else>
              </dgm:choose>
            </dgm:if>
            <dgm:else name="Name29">
              <dgm:constrLst>
                <dgm:constr type="l" for="ch" forName="outerBoxParent"/>
                <dgm:constr type="t" for="ch" forName="outerBoxParent"/>
                <dgm:constr type="w" for="ch" forName="outerBoxParent" refType="w"/>
                <dgm:constr type="h" for="ch" forName="outerBoxParent" refType="h"/>
                <dgm:constr type="bMarg" for="ch" forName="outerBoxParent" refType="h" fact="1.75"/>
                <dgm:constr type="l" for="ch" forName="outerBoxChildren" refType="w" fact="0.025"/>
                <dgm:constr type="t" for="ch" forName="outerBoxChildren" refType="h" fact="0.45"/>
                <dgm:constr type="w" for="ch" forName="outerBoxChildren" refType="w" fact="0.95"/>
                <dgm:constr type="h" for="ch" forName="outerBoxChildren" refType="h" fact="0.45"/>
              </dgm:constrLst>
            </dgm:else>
          </dgm:choose>
          <dgm:ruleLst/>
          <dgm:layoutNode name="ou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085"/>
              </dgm:adjLst>
            </dgm:shape>
            <dgm:presOf axis="ch" ptType="node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outerBoxChildren">
            <dgm:choose name="Name30">
              <dgm:if name="Name31" axis="root ch" ptType="all node" st="1 1" cnt="0 0" func="cnt" op="gt" val="1">
                <dgm:alg type="lin">
                  <dgm:param type="linDir" val="fromT"/>
                  <dgm:param type="vertAlign" val="t"/>
                </dgm:alg>
              </dgm:if>
              <dgm:else name="Name32">
                <dgm:choose name="Name33">
                  <dgm:if name="Name34" func="var" arg="dir" op="equ" val="norm">
                    <dgm:alg type="lin">
                      <dgm:param type="horzAlign" val="l"/>
                    </dgm:alg>
                  </dgm:if>
                  <dgm:else name="Name35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oChild" refType="w"/>
              <dgm:constr type="h" for="ch" forName="oChild" refType="h"/>
            </dgm:constrLst>
            <dgm:ruleLst/>
            <dgm:forEach name="Name36" axis="ch ch" ptType="node node" st="1 1" cnt="1 0">
              <dgm:layoutNode name="o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37" axis="followSib" ptType="sibTrans" cnt="1">
                <dgm:layoutNode name="outer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38"/>
    </dgm:choose>
    <dgm:choose name="Name39">
      <dgm:if name="Name40" axis="root ch" ptType="all node" st="1 1" cnt="0 0" func="cnt" op="gte" val="2">
        <dgm:layoutNode name="middle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41">
            <dgm:if name="Name42" axis="root ch" ptType="all node" st="1 1" cnt="0 0" func="cnt" op="gt" val="2">
              <dgm:choose name="Name43">
                <dgm:if name="Name44" func="var" arg="dir" op="equ" val="norm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02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if>
                <dgm:else name="Name45">
                  <dgm:constrLst>
                    <dgm:constr type="l" for="ch" forName="middleBoxParent"/>
                    <dgm:constr type="t" for="ch" forName="middleBoxParent"/>
                    <dgm:constr type="w" for="ch" forName="middleBoxParent" refType="w"/>
                    <dgm:constr type="h" for="ch" forName="middleBoxParent" refType="h"/>
                    <dgm:constr type="bMarg" for="ch" forName="middleBoxParent" refType="h" fact="1.8"/>
                    <dgm:constr type="l" for="ch" forName="middleBoxChildren" refType="w" fact="0.775"/>
                    <dgm:constr type="t" for="ch" forName="middleBoxChildren" refType="h" fact="0.35"/>
                    <dgm:constr type="w" for="ch" forName="middleBoxChildren" refType="w" fact="0.2"/>
                    <dgm:constr type="h" for="ch" forName="middleBoxChildren" refType="h" fact="0.575"/>
                  </dgm:constrLst>
                </dgm:else>
              </dgm:choose>
            </dgm:if>
            <dgm:else name="Name46">
              <dgm:constrLst>
                <dgm:constr type="l" for="ch" forName="middleBoxParent"/>
                <dgm:constr type="t" for="ch" forName="middleBoxParent"/>
                <dgm:constr type="w" for="ch" forName="middleBoxParent" refType="w"/>
                <dgm:constr type="h" for="ch" forName="middleBoxParent" refType="h"/>
                <dgm:constr type="bMarg" for="ch" forName="middleBoxParent" refType="h" fact="1.8"/>
                <dgm:constr type="l" for="ch" forName="middleBoxChildren" refType="w" fact="0.025"/>
                <dgm:constr type="t" for="ch" forName="middleBoxChildren" refType="h" fact="0.45"/>
                <dgm:constr type="w" for="ch" forName="middleBoxChildren" refType="w" fact="0.95"/>
                <dgm:constr type="h" for="ch" forName="middleBoxChildren" refType="h" fact="0.45"/>
              </dgm:constrLst>
            </dgm:else>
          </dgm:choose>
          <dgm:ruleLst/>
          <dgm:layoutNode name="middle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2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layoutNode name="middleBoxChildren">
            <dgm:choose name="Name47">
              <dgm:if name="Name48" axis="root ch" ptType="all node" st="1 1" cnt="0 0" func="cnt" op="gt" val="2">
                <dgm:alg type="lin">
                  <dgm:param type="linDir" val="fromT"/>
                  <dgm:param type="vertAlign" val="t"/>
                </dgm:alg>
              </dgm:if>
              <dgm:else name="Name49">
                <dgm:choose name="Name50">
                  <dgm:if name="Name51" func="var" arg="dir" op="equ" val="norm">
                    <dgm:alg type="lin">
                      <dgm:param type="horzAlign" val="l"/>
                    </dgm:alg>
                  </dgm:if>
                  <dgm:else name="Name52">
                    <dgm:alg type="lin">
                      <dgm:param type="linDir" val="fromR"/>
                      <dgm:param type="horz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>
              <dgm:constr type="w" for="ch" forName="mChild" refType="w"/>
              <dgm:constr type="h" for="ch" forName="mChild" refType="h"/>
            </dgm:constrLst>
            <dgm:ruleLst/>
            <dgm:forEach name="Name53" axis="ch ch" ptType="node node" st="2 1" cnt="1 0">
              <dgm:layoutNode name="mChild" styleLbl="fgAcc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05"/>
                  </dgm:adjLst>
                </dgm:shape>
                <dgm:presOf axis="desOrSelf" ptType="node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forEach name="Name54" axis="followSib" ptType="sibTrans" cnt="1">
                <dgm:layoutNode name="middleSibTrans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userA"/>
                    <dgm:constr type="w" refType="userA" fact="0.015"/>
                    <dgm:constr type="h" refType="userA" fact="0.015"/>
                  </dgm:constrLst>
                  <dgm:ruleLst/>
                </dgm:layoutNode>
              </dgm:forEach>
            </dgm:forEach>
          </dgm:layoutNode>
        </dgm:layoutNode>
      </dgm:if>
      <dgm:else name="Name55"/>
    </dgm:choose>
    <dgm:choose name="Name56">
      <dgm:if name="Name57" axis="root ch" ptType="all node" st="1 1" cnt="0 0" func="cnt" op="gte" val="3">
        <dgm:layoutNode name="centerBox">
          <dgm:alg type="composite">
            <dgm:param type="horzAlign" val="none"/>
            <dgm:param type="vertAlign" val="none"/>
          </dgm:alg>
          <dgm:shape xmlns:r="http://schemas.openxmlformats.org/officeDocument/2006/relationships" r:blip="">
            <dgm:adjLst/>
          </dgm:shape>
          <dgm:presOf/>
          <dgm:choose name="Name58">
            <dgm:if name="Name59" axis="ch ch" ptType="node node" st="3 1" cnt="1 0" func="cnt" op="gt" val="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  <dgm:constr type="bMarg" for="ch" forName="centerBoxParent" refType="h" fact="1.6"/>
                <dgm:constr type="l" for="ch" forName="centerBoxChildren" refType="w" fact="0.025"/>
                <dgm:constr type="t" for="ch" forName="centerBoxChildren" refType="h" fact="0.45"/>
                <dgm:constr type="w" for="ch" forName="centerBoxChildren" refType="w" fact="0.95"/>
                <dgm:constr type="h" for="ch" forName="centerBoxChildren" refType="h" fact="0.45"/>
              </dgm:constrLst>
            </dgm:if>
            <dgm:else name="Name60">
              <dgm:constrLst>
                <dgm:constr type="l" for="ch" forName="centerBoxParent"/>
                <dgm:constr type="t" for="ch" forName="centerBoxParent"/>
                <dgm:constr type="w" for="ch" forName="centerBoxParent" refType="w"/>
                <dgm:constr type="h" for="ch" forName="centerBoxParent" refType="h"/>
              </dgm:constrLst>
            </dgm:else>
          </dgm:choose>
          <dgm:ruleLst/>
          <dgm:layoutNode name="centerBoxParent" styleLbl="node1">
            <dgm:alg type="tx">
              <dgm:param type="txAnchorVert" val="t"/>
              <dgm:param type="parTxLTRAlign" val="l"/>
              <dgm:param type="parTxRTLAlign" val="r"/>
            </dgm:alg>
            <dgm:shape xmlns:r="http://schemas.openxmlformats.org/officeDocument/2006/relationships" type="roundRect" r:blip="">
              <dgm:adjLst>
                <dgm:adj idx="1" val="0.105"/>
              </dgm:adjLst>
            </dgm:shape>
            <dgm:presOf axis="ch" ptType="node" st="3" cnt="1"/>
            <dgm:constrLst>
              <dgm:constr type="t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  <dgm:choose name="Name61">
            <dgm:if name="Name62" axis="ch ch" ptType="node node" st="3 1" cnt="1 0" func="cnt" op="gt" val="0">
              <dgm:layoutNode name="centerBoxChildren">
                <dgm:choose name="Name63">
                  <dgm:if name="Name64" func="var" arg="dir" op="equ" val="norm">
                    <dgm:alg type="lin">
                      <dgm:param type="horzAlign" val="l"/>
                    </dgm:alg>
                  </dgm:if>
                  <dgm:else name="Name65">
                    <dgm:alg type="lin">
                      <dgm:param type="linDir" val="fromR"/>
                      <dgm:param type="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cChild" refType="w"/>
                  <dgm:constr type="h" for="ch" forName="cChild" refType="h"/>
                </dgm:constrLst>
                <dgm:ruleLst/>
                <dgm:forEach name="Name66" axis="ch ch" ptType="node node" st="3 1" cnt="1 0">
                  <dgm:layoutNode name="cChild" styleLbl="fgAcc1">
                    <dgm:varLst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05"/>
                      </dgm:adjLst>
                    </dgm:shape>
                    <dgm:presOf axis="desOrSelf" ptType="node"/>
                    <dgm:constrLst>
                      <dgm:constr type="tMarg" refType="primFontSz" fact="0.3"/>
                      <dgm:constr type="bMarg" refType="primFontSz" fact="0.3"/>
                      <dgm:constr type="lMarg" refType="primFontSz" fact="0.3"/>
                      <dgm:constr type="rMarg" refType="primFontSz" fact="0.3"/>
                    </dgm:constrLst>
                    <dgm:ruleLst>
                      <dgm:rule type="primFontSz" val="5" fact="NaN" max="NaN"/>
                    </dgm:ruleLst>
                  </dgm:layoutNode>
                  <dgm:forEach name="Name67" axis="followSib" ptType="sibTrans" cnt="1">
                    <dgm:layoutNode name="centerSibTrans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userA"/>
                        <dgm:constr type="w" refType="userA" fact="0.015"/>
                        <dgm:constr type="h" refType="userA" fact="0.015"/>
                      </dgm:constrLst>
                      <dgm:ruleLst/>
                    </dgm:layoutNode>
                  </dgm:forEach>
                </dgm:forEach>
              </dgm:layoutNode>
            </dgm:if>
            <dgm:else name="Name68"/>
          </dgm:choose>
        </dgm:layoutNode>
      </dgm:if>
      <dgm:else name="Name69"/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9/3/layout/SpiralPicture">
  <dgm:title val=""/>
  <dgm:desc val=""/>
  <dgm:catLst>
    <dgm:cat type="picture" pri="4000"/>
    <dgm:cat type="pictureconvert" pri="4000"/>
  </dgm:catLst>
  <dgm:samp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11" srcId="0" destId="1" srcOrd="0" destOrd="0"/>
        <dgm:cxn modelId="12" srcId="0" destId="2" srcOrd="0" destOrd="0"/>
        <dgm:cxn modelId="13" srcId="0" destId="3" srcOrd="0" destOrd="0"/>
        <dgm:cxn modelId="14" srcId="0" destId="4" srcOrd="0" destOrd="0"/>
        <dgm:cxn modelId="15" srcId="0" destId="5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5"/>
      <dgm:dir/>
    </dgm:varLst>
    <dgm:alg type="composite">
      <dgm:param type="ar" val="1.515"/>
    </dgm:alg>
    <dgm:shape xmlns:r="http://schemas.openxmlformats.org/officeDocument/2006/relationships" r:blip="">
      <dgm:adjLst/>
    </dgm:shape>
    <dgm:constrLst>
      <dgm:constr type="w" for="ch" forName="picts" refType="w"/>
      <dgm:constr type="h" for="ch" forName="picts" refType="h" fact="0.93"/>
      <dgm:constr type="b" for="ch" forName="txLine" refType="h"/>
      <dgm:constr type="w" for="ch" forName="txLine" refType="w"/>
      <dgm:constr type="h" for="ch" forName="txLine" refType="h" fact="0.07"/>
      <dgm:constr type="userD" for="des" refType="h" fact="0.016"/>
    </dgm:constrLst>
    <dgm:forEach name="Name1" axis="self" ptType="parTrans">
      <dgm:forEach name="Name2" axis="self" ptType="sibTrans" st="2">
        <dgm:forEach name="imageRepeat" axis="self">
          <dgm:layoutNode name="imageRepeatNode" styleLbl="alignNode1">
            <dgm:alg type="sp"/>
            <dgm:shape xmlns:r="http://schemas.openxmlformats.org/officeDocument/2006/relationships" type="rect" r:blip="" blipPhldr="1">
              <dgm:adjLst/>
            </dgm:shape>
            <dgm:presOf axis="self"/>
          </dgm:layoutNode>
        </dgm:forEach>
      </dgm:forEach>
    </dgm:forEach>
    <dgm:layoutNode name="picts">
      <dgm:alg type="composite"/>
      <dgm:shape xmlns:r="http://schemas.openxmlformats.org/officeDocument/2006/relationships" r:blip="">
        <dgm:adjLst/>
      </dgm:shape>
      <dgm:choose name="Name3">
        <dgm:if name="Name4" func="var" arg="dir" op="equ" val="norm">
          <dgm:constrLst>
            <dgm:constr type="userD"/>
            <dgm:constr type="w" for="ch" forName="space1" refType="h"/>
            <dgm:constr type="h" for="ch" forName="space1" refType="h"/>
            <dgm:constr type="r" for="ch" forName="space2" refType="w"/>
            <dgm:constr type="w" for="ch" forName="space2" refType="h" fact="0.608"/>
            <dgm:constr type="l" for="ch" forName="pictA1"/>
            <dgm:constr type="t" for="ch" forName="pictA1"/>
            <dgm:constr type="w" for="ch" forName="pictA1" refType="h"/>
            <dgm:constr type="h" for="ch" forName="pictA1" refType="h"/>
            <dgm:constr type="l" for="ch" forName="pictB1"/>
            <dgm:constr type="t" for="ch" forName="pictB1"/>
            <dgm:constr type="w" for="ch" forName="pictB1" refType="h"/>
            <dgm:constr type="h" for="ch" forName="pictB1" refType="h"/>
            <dgm:constr type="r" for="ch" forName="oneDotPict" refType="r" refFor="ch" refForName="pictA1"/>
            <dgm:constr type="b" for="ch" forName="oneDotPict" refType="b" refFor="ch" refForName="pictA1"/>
            <dgm:constr type="rOff" for="ch" forName="oneDotPict" refType="userD" fact="-1"/>
            <dgm:constr type="bOff" for="ch" forName="oneDotPict" refType="userD" fact="-1"/>
            <dgm:constr type="w" for="ch" forName="oneDotPict" refType="userD"/>
            <dgm:constr type="h" for="ch" forName="oneDotPict" refType="userD"/>
            <dgm:constr type="r" for="ch" forName="pictA2" refType="w"/>
            <dgm:constr type="t" for="ch" forName="pictA2"/>
            <dgm:constr type="w" for="ch" forName="pictA2" refType="h" fact="0.608"/>
            <dgm:constr type="h" for="ch" forName="pictA2" refType="h" fact="0.608"/>
            <dgm:constr type="r" for="ch" forName="pictB2" refType="w"/>
            <dgm:constr type="t" for="ch" forName="pictB2"/>
            <dgm:constr type="w" for="ch" forName="pictB2" refType="h" fact="0.608"/>
            <dgm:constr type="h" for="ch" forName="pictB2" refType="h" fact="0.608"/>
            <dgm:constr type="r" for="ch" forName="twoDotsPict" refType="r" refFor="ch" refForName="pictA2"/>
            <dgm:constr type="b" for="ch" forName="twoDotsPict" refType="b" refFor="ch" refForName="pictA2"/>
            <dgm:constr type="rOff" for="ch" forName="twoDotsPict" refType="userD" fact="-1"/>
            <dgm:constr type="bOff" for="ch" forName="twoDotsPict" refType="userD" fact="-1"/>
            <dgm:constr type="w" for="ch" forName="twoDotsPict" refType="userD" fact="2.5"/>
            <dgm:constr type="h" for="ch" forName="twoDotsPict" refType="userD"/>
            <dgm:constr type="r" for="ch" forName="pictA3" refType="w"/>
            <dgm:constr type="b" for="ch" forName="pictA3" refType="h"/>
            <dgm:constr type="w" for="ch" forName="pictA3" refType="h" fact="0.371"/>
            <dgm:constr type="h" for="ch" forName="pictA3" refType="h" fact="0.371"/>
            <dgm:constr type="r" for="ch" forName="pictB3" refType="w"/>
            <dgm:constr type="b" for="ch" forName="pictB3" refType="h"/>
            <dgm:constr type="w" for="ch" forName="pictB3" refType="h" fact="0.371"/>
            <dgm:constr type="h" for="ch" forName="pictB3" refType="h" fact="0.371"/>
            <dgm:constr type="r" for="ch" forName="threeDotsPict" refType="r" refFor="ch" refForName="pictA3"/>
            <dgm:constr type="b" for="ch" forName="threeDotsPict" refType="b" refFor="ch" refForName="pictA3"/>
            <dgm:constr type="rOff" for="ch" forName="threeDotsPict" refType="userD" fact="-1"/>
            <dgm:constr type="bOff" for="ch" forName="threeDotsPict" refType="userD" fact="-1"/>
            <dgm:constr type="w" for="ch" forName="threeDotsPict" refType="userD" fact="3.25"/>
            <dgm:constr type="h" for="ch" forName="threeDotsPict" refType="userD" fact="3.25"/>
            <dgm:constr type="l" for="ch" forName="pictA4" refType="l" refFor="ch" refForName="space2"/>
            <dgm:constr type="b" for="ch" forName="pictA4" refType="h"/>
            <dgm:constr type="w" for="ch" forName="pictA4" refType="h" fact="0.216"/>
            <dgm:constr type="h" for="ch" forName="pictA4" refType="h" fact="0.216"/>
            <dgm:constr type="l" for="ch" forName="pictB4" refType="l" refFor="ch" refForName="space2"/>
            <dgm:constr type="b" for="ch" forName="pictB4" refType="h"/>
            <dgm:constr type="w" for="ch" forName="pictB4" refType="h" fact="0.216"/>
            <dgm:constr type="h" for="ch" forName="pictB4" refType="h" fact="0.216"/>
            <dgm:constr type="r" for="ch" forName="fourDotsPict" refType="r" refFor="ch" refForName="pictA4"/>
            <dgm:constr type="b" for="ch" forName="fourDotsPict" refType="b" refFor="ch" refForName="pictA4"/>
            <dgm:constr type="rOff" for="ch" forName="fourDotsPict" refType="userD" fact="-1"/>
            <dgm:constr type="bOff" for="ch" forName="fourDotsPict" refType="userD" fact="-1"/>
            <dgm:constr type="w" for="ch" forName="fourDotsPict" refType="userD" fact="2.5"/>
            <dgm:constr type="h" for="ch" forName="fourDotsPict" refType="userD" fact="2.5"/>
            <dgm:constr type="l" for="ch" forName="pictA5" refType="l" refFor="ch" refForName="space2"/>
            <dgm:constr type="t" for="ch" forName="pictA5" refType="h" fact="0.629"/>
            <dgm:constr type="w" for="ch" forName="pictA5" refType="h" fact="0.216"/>
            <dgm:constr type="h" for="ch" forName="pictA5" refType="h" fact="0.133"/>
            <dgm:constr type="l" for="ch" forName="pictB5" refType="l" refFor="ch" refForName="space2"/>
            <dgm:constr type="t" for="ch" forName="pictB5" refType="h" fact="0.629"/>
            <dgm:constr type="w" for="ch" forName="pictB5" refType="h" fact="0.216"/>
            <dgm:constr type="h" for="ch" forName="pictB5" refType="h" fact="0.133"/>
            <dgm:constr type="r" for="ch" forName="fiveDotsPict" refType="r" refFor="ch" refForName="pictA5"/>
            <dgm:constr type="b" for="ch" forName="fiveDotsPict" refType="b" refFor="ch" refForName="pictA5"/>
            <dgm:constr type="rOff" for="ch" forName="fiveDotsPict" refType="userD" fact="-1"/>
            <dgm:constr type="bOff" for="ch" forName="fiveDotsPict" refType="userD" fact="-1"/>
            <dgm:constr type="w" for="ch" forName="fiveDotsPict" refType="userD" fact="3.25"/>
            <dgm:constr type="h" for="ch" forName="fiveDotsPict" refType="userD" fact="3.25"/>
          </dgm:constrLst>
        </dgm:if>
        <dgm:else name="Name5">
          <dgm:constrLst>
            <dgm:constr type="userD"/>
            <dgm:constr type="w" for="ch" forName="space1" refType="h"/>
            <dgm:constr type="h" for="ch" forName="space1" refType="h"/>
            <dgm:constr type="l" for="ch" forName="space2"/>
            <dgm:constr type="w" for="ch" forName="space2" refType="h" fact="0.608"/>
            <dgm:constr type="r" for="ch" forName="pictA1" refType="w"/>
            <dgm:constr type="t" for="ch" forName="pictA1"/>
            <dgm:constr type="w" for="ch" forName="pictA1" refType="h"/>
            <dgm:constr type="h" for="ch" forName="pictA1" refType="h"/>
            <dgm:constr type="r" for="ch" forName="pictB1" refType="w"/>
            <dgm:constr type="t" for="ch" forName="pictB1"/>
            <dgm:constr type="w" for="ch" forName="pictB1" refType="h"/>
            <dgm:constr type="h" for="ch" forName="pictB1" refType="h"/>
            <dgm:constr type="r" for="ch" forName="oneDotPict" refType="r" refFor="ch" refForName="pictA1"/>
            <dgm:constr type="b" for="ch" forName="oneDotPict" refType="b" refFor="ch" refForName="pictA1"/>
            <dgm:constr type="rOff" for="ch" forName="oneDotPict" refType="userD" fact="-1"/>
            <dgm:constr type="bOff" for="ch" forName="oneDotPict" refType="userD" fact="-1"/>
            <dgm:constr type="w" for="ch" forName="oneDotPict" refType="userD"/>
            <dgm:constr type="h" for="ch" forName="oneDotPict" refType="userD"/>
            <dgm:constr type="l" for="ch" forName="pictA2"/>
            <dgm:constr type="t" for="ch" forName="pictA2"/>
            <dgm:constr type="w" for="ch" forName="pictA2" refType="h" fact="0.608"/>
            <dgm:constr type="h" for="ch" forName="pictA2" refType="h" fact="0.608"/>
            <dgm:constr type="l" for="ch" forName="pictB2"/>
            <dgm:constr type="t" for="ch" forName="pictB2"/>
            <dgm:constr type="w" for="ch" forName="pictB2" refType="h" fact="0.608"/>
            <dgm:constr type="h" for="ch" forName="pictB2" refType="h" fact="0.608"/>
            <dgm:constr type="r" for="ch" forName="twoDotsPict" refType="r" refFor="ch" refForName="pictA2"/>
            <dgm:constr type="b" for="ch" forName="twoDotsPict" refType="b" refFor="ch" refForName="pictA2"/>
            <dgm:constr type="rOff" for="ch" forName="twoDotsPict" refType="userD" fact="-1"/>
            <dgm:constr type="bOff" for="ch" forName="twoDotsPict" refType="userD" fact="-1"/>
            <dgm:constr type="w" for="ch" forName="twoDotsPict" refType="userD" fact="2.5"/>
            <dgm:constr type="h" for="ch" forName="twoDotsPict" refType="userD"/>
            <dgm:constr type="l" for="ch" forName="pictA3"/>
            <dgm:constr type="b" for="ch" forName="pictA3" refType="h"/>
            <dgm:constr type="w" for="ch" forName="pictA3" refType="h" fact="0.371"/>
            <dgm:constr type="h" for="ch" forName="pictA3" refType="h" fact="0.371"/>
            <dgm:constr type="l" for="ch" forName="pictB3"/>
            <dgm:constr type="b" for="ch" forName="pictB3" refType="h"/>
            <dgm:constr type="w" for="ch" forName="pictB3" refType="h" fact="0.371"/>
            <dgm:constr type="h" for="ch" forName="pictB3" refType="h" fact="0.371"/>
            <dgm:constr type="r" for="ch" forName="threeDotsPict" refType="r" refFor="ch" refForName="pictA3"/>
            <dgm:constr type="b" for="ch" forName="threeDotsPict" refType="b" refFor="ch" refForName="pictA3"/>
            <dgm:constr type="rOff" for="ch" forName="threeDotsPict" refType="userD" fact="-1"/>
            <dgm:constr type="bOff" for="ch" forName="threeDotsPict" refType="userD" fact="-1"/>
            <dgm:constr type="w" for="ch" forName="threeDotsPict" refType="userD" fact="3.25"/>
            <dgm:constr type="h" for="ch" forName="threeDotsPict" refType="userD" fact="3.25"/>
            <dgm:constr type="r" for="ch" forName="pictA4" refType="r" refFor="ch" refForName="space2"/>
            <dgm:constr type="b" for="ch" forName="pictA4" refType="h"/>
            <dgm:constr type="w" for="ch" forName="pictA4" refType="h" fact="0.216"/>
            <dgm:constr type="h" for="ch" forName="pictA4" refType="h" fact="0.216"/>
            <dgm:constr type="r" for="ch" forName="pictB4" refType="r" refFor="ch" refForName="space2"/>
            <dgm:constr type="b" for="ch" forName="pictB4" refType="h"/>
            <dgm:constr type="w" for="ch" forName="pictB4" refType="h" fact="0.216"/>
            <dgm:constr type="h" for="ch" forName="pictB4" refType="h" fact="0.216"/>
            <dgm:constr type="r" for="ch" forName="fourDotsPict" refType="r" refFor="ch" refForName="pictA4"/>
            <dgm:constr type="b" for="ch" forName="fourDotsPict" refType="b" refFor="ch" refForName="pictA4"/>
            <dgm:constr type="rOff" for="ch" forName="fourDotsPict" refType="userD" fact="-1"/>
            <dgm:constr type="bOff" for="ch" forName="fourDotsPict" refType="userD" fact="-1"/>
            <dgm:constr type="w" for="ch" forName="fourDotsPict" refType="userD" fact="2.5"/>
            <dgm:constr type="h" for="ch" forName="fourDotsPict" refType="userD" fact="2.5"/>
            <dgm:constr type="r" for="ch" forName="pictA5" refType="r" refFor="ch" refForName="space2"/>
            <dgm:constr type="t" for="ch" forName="pictA5" refType="h" fact="0.629"/>
            <dgm:constr type="w" for="ch" forName="pictA5" refType="h" fact="0.216"/>
            <dgm:constr type="h" for="ch" forName="pictA5" refType="h" fact="0.133"/>
            <dgm:constr type="r" for="ch" forName="pictB5" refType="r" refFor="ch" refForName="space2"/>
            <dgm:constr type="t" for="ch" forName="pictB5" refType="h" fact="0.629"/>
            <dgm:constr type="w" for="ch" forName="pictB5" refType="h" fact="0.216"/>
            <dgm:constr type="h" for="ch" forName="pictB5" refType="h" fact="0.133"/>
            <dgm:constr type="r" for="ch" forName="fiveDotsPict" refType="r" refFor="ch" refForName="pictA5"/>
            <dgm:constr type="b" for="ch" forName="fiveDotsPict" refType="b" refFor="ch" refForName="pictA5"/>
            <dgm:constr type="rOff" for="ch" forName="fiveDotsPict" refType="userD" fact="-1"/>
            <dgm:constr type="bOff" for="ch" forName="fiveDotsPict" refType="userD" fact="-1"/>
            <dgm:constr type="w" for="ch" forName="fiveDotsPict" refType="userD" fact="3.25"/>
            <dgm:constr type="h" for="ch" forName="fiveDotsPict" refType="userD" fact="3.25"/>
          </dgm:constrLst>
        </dgm:else>
      </dgm:choose>
      <dgm:layoutNode name="space1">
        <dgm:alg type="sp"/>
        <dgm:shape xmlns:r="http://schemas.openxmlformats.org/officeDocument/2006/relationships" r:blip="">
          <dgm:adjLst/>
        </dgm:shape>
      </dgm:layoutNode>
      <dgm:layoutNode name="space2">
        <dgm:alg type="sp"/>
        <dgm:shape xmlns:r="http://schemas.openxmlformats.org/officeDocument/2006/relationships" r:blip="">
          <dgm:adjLst/>
        </dgm:shape>
      </dgm:layoutNode>
      <dgm:choose name="Name6">
        <dgm:if name="Name7" axis="ch" ptType="node" func="cnt" op="gte" val="1">
          <dgm:forEach name="Name8" axis="ch" ptType="sibTrans" hideLastTrans="0" cnt="1">
            <dgm:layoutNode name="pictA1">
              <dgm:alg type="sp"/>
              <dgm:shape xmlns:r="http://schemas.openxmlformats.org/officeDocument/2006/relationships" r:blip="">
                <dgm:adjLst/>
              </dgm:shape>
              <dgm:presOf/>
              <dgm:forEach name="Name9" ref="imageRepeat"/>
            </dgm:layoutNode>
            <dgm:layoutNode name="oneDotPict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Pict_11" refType="userD"/>
                <dgm:constr type="h" for="ch" forName="dotPict_11" refType="userD"/>
              </dgm:constrLst>
              <dgm:layoutNode name="dotPict_1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</dgm:forEach>
        </dgm:if>
        <dgm:else name="Name10">
          <dgm:layoutNode name="pictB1" styleLbl="alignNode1">
            <dgm:alg type="sp"/>
            <dgm:shape xmlns:r="http://schemas.openxmlformats.org/officeDocument/2006/relationships" type="rect" r:blip="">
              <dgm:adjLst/>
            </dgm:shape>
            <dgm:presOf/>
          </dgm:layoutNode>
        </dgm:else>
      </dgm:choose>
      <dgm:choose name="Name11">
        <dgm:if name="Name12" axis="ch" ptType="node" func="cnt" op="gte" val="2">
          <dgm:forEach name="Name13" axis="ch" ptType="sibTrans" hideLastTrans="0" st="2" cnt="1">
            <dgm:layoutNode name="pictA2">
              <dgm:alg type="sp"/>
              <dgm:shape xmlns:r="http://schemas.openxmlformats.org/officeDocument/2006/relationships" r:blip="">
                <dgm:adjLst/>
              </dgm:shape>
              <dgm:presOf/>
              <dgm:forEach name="Name14" ref="imageRepeat"/>
            </dgm:layoutNode>
            <dgm:layoutNode name="twoDotsPict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Pict_21" refType="userD"/>
                <dgm:constr type="h" for="ch" forName="dotPict_21" refType="userD"/>
                <dgm:constr type="l" for="ch" forName="dotPict_22" refType="userD" fact="1.5"/>
                <dgm:constr type="w" for="ch" forName="dotPict_22" refType="userD"/>
                <dgm:constr type="h" for="ch" forName="dotPict_22" refType="userD"/>
              </dgm:constrLst>
              <dgm:layoutNode name="dotPict_2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2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</dgm:forEach>
        </dgm:if>
        <dgm:else name="Name15">
          <dgm:layoutNode name="pictB2" styleLbl="alignNode1">
            <dgm:alg type="sp"/>
            <dgm:shape xmlns:r="http://schemas.openxmlformats.org/officeDocument/2006/relationships" type="rect" r:blip="">
              <dgm:adjLst/>
            </dgm:shape>
            <dgm:presOf/>
          </dgm:layoutNode>
        </dgm:else>
      </dgm:choose>
      <dgm:choose name="Name16">
        <dgm:if name="Name17" axis="ch" ptType="node" func="cnt" op="gte" val="3">
          <dgm:forEach name="Name18" axis="ch" ptType="sibTrans" hideLastTrans="0" st="3" cnt="1">
            <dgm:layoutNode name="pictA3">
              <dgm:alg type="sp"/>
              <dgm:shape xmlns:r="http://schemas.openxmlformats.org/officeDocument/2006/relationships" r:blip="">
                <dgm:adjLst/>
              </dgm:shape>
              <dgm:presOf/>
              <dgm:forEach name="Name19" ref="imageRepeat"/>
            </dgm:layoutNode>
            <dgm:layoutNode name="threeDotsPict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l" for="ch" forName="dotPict_31"/>
                <dgm:constr type="t" for="ch" forName="dotPict_31" refType="userD" fact="2.25"/>
                <dgm:constr type="w" for="ch" forName="dotPict_31" refType="userD"/>
                <dgm:constr type="h" for="ch" forName="dotPict_31" refType="userD"/>
                <dgm:constr type="l" for="ch" forName="dotPict_32" refType="userD" fact="1.125"/>
                <dgm:constr type="t" for="ch" forName="dotPict_32" refType="userD" fact="1.125"/>
                <dgm:constr type="w" for="ch" forName="dotPict_32" refType="userD"/>
                <dgm:constr type="h" for="ch" forName="dotPict_32" refType="userD"/>
                <dgm:constr type="l" for="ch" forName="dotPict_33" refType="userD" fact="2.25"/>
                <dgm:constr type="t" for="ch" forName="dotPict_33"/>
                <dgm:constr type="w" for="ch" forName="dotPict_33" refType="userD"/>
                <dgm:constr type="h" for="ch" forName="dotPict_33" refType="userD"/>
              </dgm:constrLst>
              <dgm:layoutNode name="dotPict_3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3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3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</dgm:forEach>
        </dgm:if>
        <dgm:else name="Name20">
          <dgm:layoutNode name="pictB3" styleLbl="alignNode1">
            <dgm:alg type="sp"/>
            <dgm:shape xmlns:r="http://schemas.openxmlformats.org/officeDocument/2006/relationships" type="rect" r:blip="">
              <dgm:adjLst/>
            </dgm:shape>
            <dgm:presOf/>
          </dgm:layoutNode>
        </dgm:else>
      </dgm:choose>
      <dgm:choose name="Name21">
        <dgm:if name="Name22" axis="ch" ptType="node" func="cnt" op="gte" val="4">
          <dgm:forEach name="Name23" axis="ch" ptType="sibTrans" hideLastTrans="0" st="4" cnt="1">
            <dgm:layoutNode name="pictA4">
              <dgm:alg type="sp"/>
              <dgm:shape xmlns:r="http://schemas.openxmlformats.org/officeDocument/2006/relationships" r:blip="">
                <dgm:adjLst/>
              </dgm:shape>
              <dgm:presOf/>
              <dgm:forEach name="Name24" ref="imageRepeat"/>
            </dgm:layoutNode>
            <dgm:layoutNode name="fourDotsPict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Pict_41" refType="userD"/>
                <dgm:constr type="h" for="ch" forName="dotPict_41" refType="userD"/>
                <dgm:constr type="l" for="ch" forName="dotPict_42" refType="userD" fact="1.5"/>
                <dgm:constr type="w" for="ch" forName="dotPict_42" refType="userD"/>
                <dgm:constr type="h" for="ch" forName="dotPict_42" refType="userD"/>
                <dgm:constr type="t" for="ch" forName="dotPict_43" refType="userD" fact="1.5"/>
                <dgm:constr type="w" for="ch" forName="dotPict_43" refType="userD"/>
                <dgm:constr type="h" for="ch" forName="dotPict_43" refType="userD"/>
                <dgm:constr type="l" for="ch" forName="dotPict_44" refType="userD" fact="1.5"/>
                <dgm:constr type="t" for="ch" forName="dotPict_44" refType="userD" fact="1.5"/>
                <dgm:constr type="w" for="ch" forName="dotPict_44" refType="userD"/>
                <dgm:constr type="h" for="ch" forName="dotPict_44" refType="userD"/>
              </dgm:constrLst>
              <dgm:layoutNode name="dotPict_4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4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4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44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</dgm:forEach>
        </dgm:if>
        <dgm:else name="Name25">
          <dgm:layoutNode name="pictB4" styleLbl="alignNode1">
            <dgm:alg type="sp"/>
            <dgm:shape xmlns:r="http://schemas.openxmlformats.org/officeDocument/2006/relationships" type="rect" r:blip="">
              <dgm:adjLst/>
            </dgm:shape>
            <dgm:presOf/>
          </dgm:layoutNode>
        </dgm:else>
      </dgm:choose>
      <dgm:choose name="Name26">
        <dgm:if name="Name27" axis="ch" ptType="node" func="cnt" op="gte" val="5">
          <dgm:forEach name="Name28" axis="ch" ptType="sibTrans" hideLastTrans="0" st="5" cnt="1">
            <dgm:layoutNode name="pictA5">
              <dgm:alg type="sp"/>
              <dgm:shape xmlns:r="http://schemas.openxmlformats.org/officeDocument/2006/relationships" r:blip="">
                <dgm:adjLst/>
              </dgm:shape>
              <dgm:presOf/>
              <dgm:forEach name="Name29" ref="imageRepeat"/>
            </dgm:layoutNode>
            <dgm:layoutNode name="fiveDotsPict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l" for="ch" forName="dotPict_51"/>
                <dgm:constr type="t" for="ch" forName="dotPict_51" refType="userD" fact="2.25"/>
                <dgm:constr type="w" for="ch" forName="dotPict_51" refType="userD"/>
                <dgm:constr type="h" for="ch" forName="dotPict_51" refType="userD"/>
                <dgm:constr type="l" for="ch" forName="dotPict_52" refType="userD" fact="1.125"/>
                <dgm:constr type="t" for="ch" forName="dotPict_52" refType="userD" fact="1.125"/>
                <dgm:constr type="w" for="ch" forName="dotPict_52" refType="userD"/>
                <dgm:constr type="h" for="ch" forName="dotPict_52" refType="userD"/>
                <dgm:constr type="l" for="ch" forName="dotPict_53" refType="userD" fact="2.25"/>
                <dgm:constr type="t" for="ch" forName="dotPict_53"/>
                <dgm:constr type="w" for="ch" forName="dotPict_53" refType="userD"/>
                <dgm:constr type="h" for="ch" forName="dotPict_53" refType="userD"/>
                <dgm:constr type="l" for="ch" forName="dotPict_54"/>
                <dgm:constr type="t" for="ch" forName="dotPict_54"/>
                <dgm:constr type="w" for="ch" forName="dotPict_54" refType="userD"/>
                <dgm:constr type="h" for="ch" forName="dotPict_54" refType="userD"/>
                <dgm:constr type="l" for="ch" forName="dotPict_55" refType="userD" fact="2.25"/>
                <dgm:constr type="t" for="ch" forName="dotPict_55" refType="userD" fact="2.25"/>
                <dgm:constr type="w" for="ch" forName="dotPict_55" refType="userD"/>
                <dgm:constr type="h" for="ch" forName="dotPict_55" refType="userD"/>
              </dgm:constrLst>
              <dgm:layoutNode name="dotPict_5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5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5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54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55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</dgm:forEach>
        </dgm:if>
        <dgm:else name="Name30">
          <dgm:layoutNode name="pictB5" styleLbl="alignNode1">
            <dgm:alg type="sp"/>
            <dgm:shape xmlns:r="http://schemas.openxmlformats.org/officeDocument/2006/relationships" type="rect" r:blip="">
              <dgm:adjLst/>
            </dgm:shape>
            <dgm:presOf/>
          </dgm:layoutNode>
        </dgm:else>
      </dgm:choose>
    </dgm:layoutNode>
    <dgm:layoutNode name="txLine">
      <dgm:choose name="Name31">
        <dgm:if name="Name32" func="var" arg="dir" op="equ" val="norm">
          <dgm:alg type="lin">
            <dgm:param type="horzAlign" val="r"/>
          </dgm:alg>
        </dgm:if>
        <dgm:else name="Name33">
          <dgm:alg type="lin">
            <dgm:param type="horzAlign" val="l"/>
            <dgm:param type="linDir" val="fromR"/>
          </dgm:alg>
        </dgm:else>
      </dgm:choose>
      <dgm:constrLst>
        <dgm:constr type="primFontSz" for="ch" ptType="node" op="equ" val="65"/>
        <dgm:constr type="w" for="ch" ptType="node" refType="primFontSz" refFor="ch" refPtType="node" fact="0.5"/>
        <dgm:constr type="h" for="ch" ptType="node" refType="h"/>
      </dgm:constrLst>
      <dgm:ruleLst>
        <dgm:rule type="primFontSz" for="ch" ptType="node" val="5" fact="NaN" max="NaN"/>
      </dgm:ruleLst>
      <dgm:forEach name="Name34" axis="ch" ptType="node">
        <dgm:choose name="Name35">
          <dgm:if name="Name36" axis="self" ptType="node" func="pos" op="equ" val="1">
            <dgm:layoutNode name="oneDotTx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Tx_11" refType="userD"/>
                <dgm:constr type="h" for="ch" forName="dotTx_11" refType="userD"/>
              </dgm:constrLst>
              <dgm:layoutNode name="dotTx_1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  <dgm:layoutNode name="Name37" styleLbl="revTx">
              <dgm:varLst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desOrSelf" ptType="node"/>
              <dgm:constrLst>
                <dgm:constr type="tMarg" refType="primFontSz" fact="0.2"/>
                <dgm:constr type="bMarg"/>
              </dgm:constrLst>
              <dgm:ruleLst>
                <dgm:rule type="w" val="INF" fact="NaN" max="NaN"/>
              </dgm:ruleLst>
            </dgm:layoutNode>
          </dgm:if>
          <dgm:if name="Name38" axis="self" ptType="node" func="pos" op="equ" val="2">
            <dgm:layoutNode name="twoDotsTx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Tx_21" refType="userD"/>
                <dgm:constr type="h" for="ch" forName="dotTx_21" refType="userD"/>
                <dgm:constr type="l" for="ch" forName="dotTx_22" refType="userD" fact="1.5"/>
                <dgm:constr type="w" for="ch" forName="dotTx_22" refType="userD"/>
                <dgm:constr type="h" for="ch" forName="dotTx_22" refType="userD"/>
              </dgm:constrLst>
              <dgm:layoutNode name="dotTx_2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2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  <dgm:layoutNode name="Name39" styleLbl="revTx">
              <dgm:varLst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desOrSelf" ptType="node"/>
              <dgm:constrLst>
                <dgm:constr type="tMarg" refType="primFontSz" fact="0.2"/>
                <dgm:constr type="bMarg"/>
              </dgm:constrLst>
              <dgm:ruleLst>
                <dgm:rule type="w" val="INF" fact="NaN" max="NaN"/>
              </dgm:ruleLst>
            </dgm:layoutNode>
          </dgm:if>
          <dgm:if name="Name40" axis="self" ptType="node" func="pos" op="equ" val="3">
            <dgm:layoutNode name="threeDotsTx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l" for="ch" forName="dotTx_31"/>
                <dgm:constr type="t" for="ch" forName="dotTx_31" refType="userD" fact="2.25"/>
                <dgm:constr type="w" for="ch" forName="dotTx_31" refType="userD"/>
                <dgm:constr type="h" for="ch" forName="dotTx_31" refType="userD"/>
                <dgm:constr type="l" for="ch" forName="dotTx_32" refType="userD" fact="1.125"/>
                <dgm:constr type="t" for="ch" forName="dotTx_32" refType="userD" fact="1.125"/>
                <dgm:constr type="w" for="ch" forName="dotTx_32" refType="userD"/>
                <dgm:constr type="h" for="ch" forName="dotTx_32" refType="userD"/>
                <dgm:constr type="l" for="ch" forName="dotTx_33" refType="userD" fact="2.25"/>
                <dgm:constr type="t" for="ch" forName="dotTx_33"/>
                <dgm:constr type="w" for="ch" forName="dotTx_33" refType="userD"/>
                <dgm:constr type="h" for="ch" forName="dotTx_33" refType="userD"/>
              </dgm:constrLst>
              <dgm:layoutNode name="dotTx_3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3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3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  <dgm:layoutNode name="Name41" styleLbl="revTx">
              <dgm:varLst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desOrSelf" ptType="node"/>
              <dgm:constrLst>
                <dgm:constr type="tMarg" refType="primFontSz" fact="0.2"/>
                <dgm:constr type="bMarg"/>
              </dgm:constrLst>
              <dgm:ruleLst>
                <dgm:rule type="w" val="INF" fact="NaN" max="NaN"/>
              </dgm:ruleLst>
            </dgm:layoutNode>
          </dgm:if>
          <dgm:if name="Name42" axis="self" ptType="node" func="pos" op="equ" val="4">
            <dgm:layoutNode name="fourDotsTx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Tx_41" refType="userD"/>
                <dgm:constr type="h" for="ch" forName="dotTx_41" refType="userD"/>
                <dgm:constr type="l" for="ch" forName="dotTx_42" refType="userD" fact="1.5"/>
                <dgm:constr type="w" for="ch" forName="dotTx_42" refType="userD"/>
                <dgm:constr type="h" for="ch" forName="dotTx_42" refType="userD"/>
                <dgm:constr type="t" for="ch" forName="dotTx_43" refType="userD" fact="1.5"/>
                <dgm:constr type="w" for="ch" forName="dotTx_43" refType="userD"/>
                <dgm:constr type="h" for="ch" forName="dotTx_43" refType="userD"/>
                <dgm:constr type="l" for="ch" forName="dotTx_44" refType="userD" fact="1.5"/>
                <dgm:constr type="t" for="ch" forName="dotTx_44" refType="userD" fact="1.5"/>
                <dgm:constr type="w" for="ch" forName="dotTx_44" refType="userD"/>
                <dgm:constr type="h" for="ch" forName="dotTx_44" refType="userD"/>
              </dgm:constrLst>
              <dgm:layoutNode name="dotTx_4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4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4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44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  <dgm:layoutNode name="Name43" styleLbl="revTx">
              <dgm:varLst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desOrSelf" ptType="node"/>
              <dgm:constrLst>
                <dgm:constr type="tMarg" refType="primFontSz" fact="0.2"/>
                <dgm:constr type="bMarg"/>
              </dgm:constrLst>
              <dgm:ruleLst>
                <dgm:rule type="w" val="INF" fact="NaN" max="NaN"/>
              </dgm:ruleLst>
            </dgm:layoutNode>
          </dgm:if>
          <dgm:if name="Name44" axis="self" ptType="node" func="pos" op="equ" val="5">
            <dgm:layoutNode name="fiveDotsTx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l" for="ch" forName="dotTx_51"/>
                <dgm:constr type="t" for="ch" forName="dotTx_51" refType="userD" fact="2.25"/>
                <dgm:constr type="w" for="ch" forName="dotTx_51" refType="userD"/>
                <dgm:constr type="h" for="ch" forName="dotTx_51" refType="userD"/>
                <dgm:constr type="l" for="ch" forName="dotTx_52" refType="userD" fact="1.125"/>
                <dgm:constr type="t" for="ch" forName="dotTx_52" refType="userD" fact="1.125"/>
                <dgm:constr type="w" for="ch" forName="dotTx_52" refType="userD"/>
                <dgm:constr type="h" for="ch" forName="dotTx_52" refType="userD"/>
                <dgm:constr type="l" for="ch" forName="dotTx_53" refType="userD" fact="2.25"/>
                <dgm:constr type="t" for="ch" forName="dotTx_53"/>
                <dgm:constr type="w" for="ch" forName="dotTx_53" refType="userD"/>
                <dgm:constr type="h" for="ch" forName="dotTx_53" refType="userD"/>
                <dgm:constr type="l" for="ch" forName="dotTx_54"/>
                <dgm:constr type="t" for="ch" forName="dotTx_54"/>
                <dgm:constr type="w" for="ch" forName="dotTx_54" refType="userD"/>
                <dgm:constr type="h" for="ch" forName="dotTx_54" refType="userD"/>
                <dgm:constr type="l" for="ch" forName="dotTx_55" refType="userD" fact="2.25"/>
                <dgm:constr type="t" for="ch" forName="dotTx_55" refType="userD" fact="2.25"/>
                <dgm:constr type="w" for="ch" forName="dotTx_55" refType="userD"/>
                <dgm:constr type="h" for="ch" forName="dotTx_55" refType="userD"/>
              </dgm:constrLst>
              <dgm:layoutNode name="dotTx_5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5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5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54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55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  <dgm:layoutNode name="Name45" styleLbl="revTx">
              <dgm:varLst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desOrSelf" ptType="node"/>
              <dgm:constrLst>
                <dgm:constr type="tMarg" refType="primFontSz" fact="0.2"/>
                <dgm:constr type="bMarg"/>
              </dgm:constrLst>
              <dgm:ruleLst>
                <dgm:rule type="w" val="INF" fact="NaN" max="NaN"/>
              </dgm:ruleLst>
            </dgm:layoutNode>
          </dgm:if>
          <dgm:else name="Name46"/>
        </dgm:choose>
      </dgm:forEach>
    </dgm:layoutNod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SpiralPicture">
  <dgm:title val=""/>
  <dgm:desc val=""/>
  <dgm:catLst>
    <dgm:cat type="picture" pri="4000"/>
    <dgm:cat type="pictureconvert" pri="4000"/>
  </dgm:catLst>
  <dgm:samp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11" srcId="0" destId="1" srcOrd="0" destOrd="0"/>
        <dgm:cxn modelId="12" srcId="0" destId="2" srcOrd="0" destOrd="0"/>
        <dgm:cxn modelId="13" srcId="0" destId="3" srcOrd="0" destOrd="0"/>
        <dgm:cxn modelId="14" srcId="0" destId="4" srcOrd="0" destOrd="0"/>
        <dgm:cxn modelId="15" srcId="0" destId="5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5"/>
      <dgm:dir/>
    </dgm:varLst>
    <dgm:alg type="composite">
      <dgm:param type="ar" val="1.515"/>
    </dgm:alg>
    <dgm:shape xmlns:r="http://schemas.openxmlformats.org/officeDocument/2006/relationships" r:blip="">
      <dgm:adjLst/>
    </dgm:shape>
    <dgm:constrLst>
      <dgm:constr type="w" for="ch" forName="picts" refType="w"/>
      <dgm:constr type="h" for="ch" forName="picts" refType="h" fact="0.93"/>
      <dgm:constr type="b" for="ch" forName="txLine" refType="h"/>
      <dgm:constr type="w" for="ch" forName="txLine" refType="w"/>
      <dgm:constr type="h" for="ch" forName="txLine" refType="h" fact="0.07"/>
      <dgm:constr type="userD" for="des" refType="h" fact="0.016"/>
    </dgm:constrLst>
    <dgm:forEach name="Name1" axis="self" ptType="parTrans">
      <dgm:forEach name="Name2" axis="self" ptType="sibTrans" st="2">
        <dgm:forEach name="imageRepeat" axis="self">
          <dgm:layoutNode name="imageRepeatNode" styleLbl="alignNode1">
            <dgm:alg type="sp"/>
            <dgm:shape xmlns:r="http://schemas.openxmlformats.org/officeDocument/2006/relationships" type="rect" r:blip="" blipPhldr="1">
              <dgm:adjLst/>
            </dgm:shape>
            <dgm:presOf axis="self"/>
          </dgm:layoutNode>
        </dgm:forEach>
      </dgm:forEach>
    </dgm:forEach>
    <dgm:layoutNode name="picts">
      <dgm:alg type="composite"/>
      <dgm:shape xmlns:r="http://schemas.openxmlformats.org/officeDocument/2006/relationships" r:blip="">
        <dgm:adjLst/>
      </dgm:shape>
      <dgm:choose name="Name3">
        <dgm:if name="Name4" func="var" arg="dir" op="equ" val="norm">
          <dgm:constrLst>
            <dgm:constr type="userD"/>
            <dgm:constr type="w" for="ch" forName="space1" refType="h"/>
            <dgm:constr type="h" for="ch" forName="space1" refType="h"/>
            <dgm:constr type="r" for="ch" forName="space2" refType="w"/>
            <dgm:constr type="w" for="ch" forName="space2" refType="h" fact="0.608"/>
            <dgm:constr type="l" for="ch" forName="pictA1"/>
            <dgm:constr type="t" for="ch" forName="pictA1"/>
            <dgm:constr type="w" for="ch" forName="pictA1" refType="h"/>
            <dgm:constr type="h" for="ch" forName="pictA1" refType="h"/>
            <dgm:constr type="l" for="ch" forName="pictB1"/>
            <dgm:constr type="t" for="ch" forName="pictB1"/>
            <dgm:constr type="w" for="ch" forName="pictB1" refType="h"/>
            <dgm:constr type="h" for="ch" forName="pictB1" refType="h"/>
            <dgm:constr type="r" for="ch" forName="oneDotPict" refType="r" refFor="ch" refForName="pictA1"/>
            <dgm:constr type="b" for="ch" forName="oneDotPict" refType="b" refFor="ch" refForName="pictA1"/>
            <dgm:constr type="rOff" for="ch" forName="oneDotPict" refType="userD" fact="-1"/>
            <dgm:constr type="bOff" for="ch" forName="oneDotPict" refType="userD" fact="-1"/>
            <dgm:constr type="w" for="ch" forName="oneDotPict" refType="userD"/>
            <dgm:constr type="h" for="ch" forName="oneDotPict" refType="userD"/>
            <dgm:constr type="r" for="ch" forName="pictA2" refType="w"/>
            <dgm:constr type="t" for="ch" forName="pictA2"/>
            <dgm:constr type="w" for="ch" forName="pictA2" refType="h" fact="0.608"/>
            <dgm:constr type="h" for="ch" forName="pictA2" refType="h" fact="0.608"/>
            <dgm:constr type="r" for="ch" forName="pictB2" refType="w"/>
            <dgm:constr type="t" for="ch" forName="pictB2"/>
            <dgm:constr type="w" for="ch" forName="pictB2" refType="h" fact="0.608"/>
            <dgm:constr type="h" for="ch" forName="pictB2" refType="h" fact="0.608"/>
            <dgm:constr type="r" for="ch" forName="twoDotsPict" refType="r" refFor="ch" refForName="pictA2"/>
            <dgm:constr type="b" for="ch" forName="twoDotsPict" refType="b" refFor="ch" refForName="pictA2"/>
            <dgm:constr type="rOff" for="ch" forName="twoDotsPict" refType="userD" fact="-1"/>
            <dgm:constr type="bOff" for="ch" forName="twoDotsPict" refType="userD" fact="-1"/>
            <dgm:constr type="w" for="ch" forName="twoDotsPict" refType="userD" fact="2.5"/>
            <dgm:constr type="h" for="ch" forName="twoDotsPict" refType="userD"/>
            <dgm:constr type="r" for="ch" forName="pictA3" refType="w"/>
            <dgm:constr type="b" for="ch" forName="pictA3" refType="h"/>
            <dgm:constr type="w" for="ch" forName="pictA3" refType="h" fact="0.371"/>
            <dgm:constr type="h" for="ch" forName="pictA3" refType="h" fact="0.371"/>
            <dgm:constr type="r" for="ch" forName="pictB3" refType="w"/>
            <dgm:constr type="b" for="ch" forName="pictB3" refType="h"/>
            <dgm:constr type="w" for="ch" forName="pictB3" refType="h" fact="0.371"/>
            <dgm:constr type="h" for="ch" forName="pictB3" refType="h" fact="0.371"/>
            <dgm:constr type="r" for="ch" forName="threeDotsPict" refType="r" refFor="ch" refForName="pictA3"/>
            <dgm:constr type="b" for="ch" forName="threeDotsPict" refType="b" refFor="ch" refForName="pictA3"/>
            <dgm:constr type="rOff" for="ch" forName="threeDotsPict" refType="userD" fact="-1"/>
            <dgm:constr type="bOff" for="ch" forName="threeDotsPict" refType="userD" fact="-1"/>
            <dgm:constr type="w" for="ch" forName="threeDotsPict" refType="userD" fact="3.25"/>
            <dgm:constr type="h" for="ch" forName="threeDotsPict" refType="userD" fact="3.25"/>
            <dgm:constr type="l" for="ch" forName="pictA4" refType="l" refFor="ch" refForName="space2"/>
            <dgm:constr type="b" for="ch" forName="pictA4" refType="h"/>
            <dgm:constr type="w" for="ch" forName="pictA4" refType="h" fact="0.216"/>
            <dgm:constr type="h" for="ch" forName="pictA4" refType="h" fact="0.216"/>
            <dgm:constr type="l" for="ch" forName="pictB4" refType="l" refFor="ch" refForName="space2"/>
            <dgm:constr type="b" for="ch" forName="pictB4" refType="h"/>
            <dgm:constr type="w" for="ch" forName="pictB4" refType="h" fact="0.216"/>
            <dgm:constr type="h" for="ch" forName="pictB4" refType="h" fact="0.216"/>
            <dgm:constr type="r" for="ch" forName="fourDotsPict" refType="r" refFor="ch" refForName="pictA4"/>
            <dgm:constr type="b" for="ch" forName="fourDotsPict" refType="b" refFor="ch" refForName="pictA4"/>
            <dgm:constr type="rOff" for="ch" forName="fourDotsPict" refType="userD" fact="-1"/>
            <dgm:constr type="bOff" for="ch" forName="fourDotsPict" refType="userD" fact="-1"/>
            <dgm:constr type="w" for="ch" forName="fourDotsPict" refType="userD" fact="2.5"/>
            <dgm:constr type="h" for="ch" forName="fourDotsPict" refType="userD" fact="2.5"/>
            <dgm:constr type="l" for="ch" forName="pictA5" refType="l" refFor="ch" refForName="space2"/>
            <dgm:constr type="t" for="ch" forName="pictA5" refType="h" fact="0.629"/>
            <dgm:constr type="w" for="ch" forName="pictA5" refType="h" fact="0.216"/>
            <dgm:constr type="h" for="ch" forName="pictA5" refType="h" fact="0.133"/>
            <dgm:constr type="l" for="ch" forName="pictB5" refType="l" refFor="ch" refForName="space2"/>
            <dgm:constr type="t" for="ch" forName="pictB5" refType="h" fact="0.629"/>
            <dgm:constr type="w" for="ch" forName="pictB5" refType="h" fact="0.216"/>
            <dgm:constr type="h" for="ch" forName="pictB5" refType="h" fact="0.133"/>
            <dgm:constr type="r" for="ch" forName="fiveDotsPict" refType="r" refFor="ch" refForName="pictA5"/>
            <dgm:constr type="b" for="ch" forName="fiveDotsPict" refType="b" refFor="ch" refForName="pictA5"/>
            <dgm:constr type="rOff" for="ch" forName="fiveDotsPict" refType="userD" fact="-1"/>
            <dgm:constr type="bOff" for="ch" forName="fiveDotsPict" refType="userD" fact="-1"/>
            <dgm:constr type="w" for="ch" forName="fiveDotsPict" refType="userD" fact="3.25"/>
            <dgm:constr type="h" for="ch" forName="fiveDotsPict" refType="userD" fact="3.25"/>
          </dgm:constrLst>
        </dgm:if>
        <dgm:else name="Name5">
          <dgm:constrLst>
            <dgm:constr type="userD"/>
            <dgm:constr type="w" for="ch" forName="space1" refType="h"/>
            <dgm:constr type="h" for="ch" forName="space1" refType="h"/>
            <dgm:constr type="l" for="ch" forName="space2"/>
            <dgm:constr type="w" for="ch" forName="space2" refType="h" fact="0.608"/>
            <dgm:constr type="r" for="ch" forName="pictA1" refType="w"/>
            <dgm:constr type="t" for="ch" forName="pictA1"/>
            <dgm:constr type="w" for="ch" forName="pictA1" refType="h"/>
            <dgm:constr type="h" for="ch" forName="pictA1" refType="h"/>
            <dgm:constr type="r" for="ch" forName="pictB1" refType="w"/>
            <dgm:constr type="t" for="ch" forName="pictB1"/>
            <dgm:constr type="w" for="ch" forName="pictB1" refType="h"/>
            <dgm:constr type="h" for="ch" forName="pictB1" refType="h"/>
            <dgm:constr type="r" for="ch" forName="oneDotPict" refType="r" refFor="ch" refForName="pictA1"/>
            <dgm:constr type="b" for="ch" forName="oneDotPict" refType="b" refFor="ch" refForName="pictA1"/>
            <dgm:constr type="rOff" for="ch" forName="oneDotPict" refType="userD" fact="-1"/>
            <dgm:constr type="bOff" for="ch" forName="oneDotPict" refType="userD" fact="-1"/>
            <dgm:constr type="w" for="ch" forName="oneDotPict" refType="userD"/>
            <dgm:constr type="h" for="ch" forName="oneDotPict" refType="userD"/>
            <dgm:constr type="l" for="ch" forName="pictA2"/>
            <dgm:constr type="t" for="ch" forName="pictA2"/>
            <dgm:constr type="w" for="ch" forName="pictA2" refType="h" fact="0.608"/>
            <dgm:constr type="h" for="ch" forName="pictA2" refType="h" fact="0.608"/>
            <dgm:constr type="l" for="ch" forName="pictB2"/>
            <dgm:constr type="t" for="ch" forName="pictB2"/>
            <dgm:constr type="w" for="ch" forName="pictB2" refType="h" fact="0.608"/>
            <dgm:constr type="h" for="ch" forName="pictB2" refType="h" fact="0.608"/>
            <dgm:constr type="r" for="ch" forName="twoDotsPict" refType="r" refFor="ch" refForName="pictA2"/>
            <dgm:constr type="b" for="ch" forName="twoDotsPict" refType="b" refFor="ch" refForName="pictA2"/>
            <dgm:constr type="rOff" for="ch" forName="twoDotsPict" refType="userD" fact="-1"/>
            <dgm:constr type="bOff" for="ch" forName="twoDotsPict" refType="userD" fact="-1"/>
            <dgm:constr type="w" for="ch" forName="twoDotsPict" refType="userD" fact="2.5"/>
            <dgm:constr type="h" for="ch" forName="twoDotsPict" refType="userD"/>
            <dgm:constr type="l" for="ch" forName="pictA3"/>
            <dgm:constr type="b" for="ch" forName="pictA3" refType="h"/>
            <dgm:constr type="w" for="ch" forName="pictA3" refType="h" fact="0.371"/>
            <dgm:constr type="h" for="ch" forName="pictA3" refType="h" fact="0.371"/>
            <dgm:constr type="l" for="ch" forName="pictB3"/>
            <dgm:constr type="b" for="ch" forName="pictB3" refType="h"/>
            <dgm:constr type="w" for="ch" forName="pictB3" refType="h" fact="0.371"/>
            <dgm:constr type="h" for="ch" forName="pictB3" refType="h" fact="0.371"/>
            <dgm:constr type="r" for="ch" forName="threeDotsPict" refType="r" refFor="ch" refForName="pictA3"/>
            <dgm:constr type="b" for="ch" forName="threeDotsPict" refType="b" refFor="ch" refForName="pictA3"/>
            <dgm:constr type="rOff" for="ch" forName="threeDotsPict" refType="userD" fact="-1"/>
            <dgm:constr type="bOff" for="ch" forName="threeDotsPict" refType="userD" fact="-1"/>
            <dgm:constr type="w" for="ch" forName="threeDotsPict" refType="userD" fact="3.25"/>
            <dgm:constr type="h" for="ch" forName="threeDotsPict" refType="userD" fact="3.25"/>
            <dgm:constr type="r" for="ch" forName="pictA4" refType="r" refFor="ch" refForName="space2"/>
            <dgm:constr type="b" for="ch" forName="pictA4" refType="h"/>
            <dgm:constr type="w" for="ch" forName="pictA4" refType="h" fact="0.216"/>
            <dgm:constr type="h" for="ch" forName="pictA4" refType="h" fact="0.216"/>
            <dgm:constr type="r" for="ch" forName="pictB4" refType="r" refFor="ch" refForName="space2"/>
            <dgm:constr type="b" for="ch" forName="pictB4" refType="h"/>
            <dgm:constr type="w" for="ch" forName="pictB4" refType="h" fact="0.216"/>
            <dgm:constr type="h" for="ch" forName="pictB4" refType="h" fact="0.216"/>
            <dgm:constr type="r" for="ch" forName="fourDotsPict" refType="r" refFor="ch" refForName="pictA4"/>
            <dgm:constr type="b" for="ch" forName="fourDotsPict" refType="b" refFor="ch" refForName="pictA4"/>
            <dgm:constr type="rOff" for="ch" forName="fourDotsPict" refType="userD" fact="-1"/>
            <dgm:constr type="bOff" for="ch" forName="fourDotsPict" refType="userD" fact="-1"/>
            <dgm:constr type="w" for="ch" forName="fourDotsPict" refType="userD" fact="2.5"/>
            <dgm:constr type="h" for="ch" forName="fourDotsPict" refType="userD" fact="2.5"/>
            <dgm:constr type="r" for="ch" forName="pictA5" refType="r" refFor="ch" refForName="space2"/>
            <dgm:constr type="t" for="ch" forName="pictA5" refType="h" fact="0.629"/>
            <dgm:constr type="w" for="ch" forName="pictA5" refType="h" fact="0.216"/>
            <dgm:constr type="h" for="ch" forName="pictA5" refType="h" fact="0.133"/>
            <dgm:constr type="r" for="ch" forName="pictB5" refType="r" refFor="ch" refForName="space2"/>
            <dgm:constr type="t" for="ch" forName="pictB5" refType="h" fact="0.629"/>
            <dgm:constr type="w" for="ch" forName="pictB5" refType="h" fact="0.216"/>
            <dgm:constr type="h" for="ch" forName="pictB5" refType="h" fact="0.133"/>
            <dgm:constr type="r" for="ch" forName="fiveDotsPict" refType="r" refFor="ch" refForName="pictA5"/>
            <dgm:constr type="b" for="ch" forName="fiveDotsPict" refType="b" refFor="ch" refForName="pictA5"/>
            <dgm:constr type="rOff" for="ch" forName="fiveDotsPict" refType="userD" fact="-1"/>
            <dgm:constr type="bOff" for="ch" forName="fiveDotsPict" refType="userD" fact="-1"/>
            <dgm:constr type="w" for="ch" forName="fiveDotsPict" refType="userD" fact="3.25"/>
            <dgm:constr type="h" for="ch" forName="fiveDotsPict" refType="userD" fact="3.25"/>
          </dgm:constrLst>
        </dgm:else>
      </dgm:choose>
      <dgm:layoutNode name="space1">
        <dgm:alg type="sp"/>
        <dgm:shape xmlns:r="http://schemas.openxmlformats.org/officeDocument/2006/relationships" r:blip="">
          <dgm:adjLst/>
        </dgm:shape>
      </dgm:layoutNode>
      <dgm:layoutNode name="space2">
        <dgm:alg type="sp"/>
        <dgm:shape xmlns:r="http://schemas.openxmlformats.org/officeDocument/2006/relationships" r:blip="">
          <dgm:adjLst/>
        </dgm:shape>
      </dgm:layoutNode>
      <dgm:choose name="Name6">
        <dgm:if name="Name7" axis="ch" ptType="node" func="cnt" op="gte" val="1">
          <dgm:forEach name="Name8" axis="ch" ptType="sibTrans" hideLastTrans="0" cnt="1">
            <dgm:layoutNode name="pictA1">
              <dgm:alg type="sp"/>
              <dgm:shape xmlns:r="http://schemas.openxmlformats.org/officeDocument/2006/relationships" r:blip="">
                <dgm:adjLst/>
              </dgm:shape>
              <dgm:presOf/>
              <dgm:forEach name="Name9" ref="imageRepeat"/>
            </dgm:layoutNode>
            <dgm:layoutNode name="oneDotPict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Pict_11" refType="userD"/>
                <dgm:constr type="h" for="ch" forName="dotPict_11" refType="userD"/>
              </dgm:constrLst>
              <dgm:layoutNode name="dotPict_1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</dgm:forEach>
        </dgm:if>
        <dgm:else name="Name10">
          <dgm:layoutNode name="pictB1" styleLbl="alignNode1">
            <dgm:alg type="sp"/>
            <dgm:shape xmlns:r="http://schemas.openxmlformats.org/officeDocument/2006/relationships" type="rect" r:blip="">
              <dgm:adjLst/>
            </dgm:shape>
            <dgm:presOf/>
          </dgm:layoutNode>
        </dgm:else>
      </dgm:choose>
      <dgm:choose name="Name11">
        <dgm:if name="Name12" axis="ch" ptType="node" func="cnt" op="gte" val="2">
          <dgm:forEach name="Name13" axis="ch" ptType="sibTrans" hideLastTrans="0" st="2" cnt="1">
            <dgm:layoutNode name="pictA2">
              <dgm:alg type="sp"/>
              <dgm:shape xmlns:r="http://schemas.openxmlformats.org/officeDocument/2006/relationships" r:blip="">
                <dgm:adjLst/>
              </dgm:shape>
              <dgm:presOf/>
              <dgm:forEach name="Name14" ref="imageRepeat"/>
            </dgm:layoutNode>
            <dgm:layoutNode name="twoDotsPict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Pict_21" refType="userD"/>
                <dgm:constr type="h" for="ch" forName="dotPict_21" refType="userD"/>
                <dgm:constr type="l" for="ch" forName="dotPict_22" refType="userD" fact="1.5"/>
                <dgm:constr type="w" for="ch" forName="dotPict_22" refType="userD"/>
                <dgm:constr type="h" for="ch" forName="dotPict_22" refType="userD"/>
              </dgm:constrLst>
              <dgm:layoutNode name="dotPict_2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2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</dgm:forEach>
        </dgm:if>
        <dgm:else name="Name15">
          <dgm:layoutNode name="pictB2" styleLbl="alignNode1">
            <dgm:alg type="sp"/>
            <dgm:shape xmlns:r="http://schemas.openxmlformats.org/officeDocument/2006/relationships" type="rect" r:blip="">
              <dgm:adjLst/>
            </dgm:shape>
            <dgm:presOf/>
          </dgm:layoutNode>
        </dgm:else>
      </dgm:choose>
      <dgm:choose name="Name16">
        <dgm:if name="Name17" axis="ch" ptType="node" func="cnt" op="gte" val="3">
          <dgm:forEach name="Name18" axis="ch" ptType="sibTrans" hideLastTrans="0" st="3" cnt="1">
            <dgm:layoutNode name="pictA3">
              <dgm:alg type="sp"/>
              <dgm:shape xmlns:r="http://schemas.openxmlformats.org/officeDocument/2006/relationships" r:blip="">
                <dgm:adjLst/>
              </dgm:shape>
              <dgm:presOf/>
              <dgm:forEach name="Name19" ref="imageRepeat"/>
            </dgm:layoutNode>
            <dgm:layoutNode name="threeDotsPict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l" for="ch" forName="dotPict_31"/>
                <dgm:constr type="t" for="ch" forName="dotPict_31" refType="userD" fact="2.25"/>
                <dgm:constr type="w" for="ch" forName="dotPict_31" refType="userD"/>
                <dgm:constr type="h" for="ch" forName="dotPict_31" refType="userD"/>
                <dgm:constr type="l" for="ch" forName="dotPict_32" refType="userD" fact="1.125"/>
                <dgm:constr type="t" for="ch" forName="dotPict_32" refType="userD" fact="1.125"/>
                <dgm:constr type="w" for="ch" forName="dotPict_32" refType="userD"/>
                <dgm:constr type="h" for="ch" forName="dotPict_32" refType="userD"/>
                <dgm:constr type="l" for="ch" forName="dotPict_33" refType="userD" fact="2.25"/>
                <dgm:constr type="t" for="ch" forName="dotPict_33"/>
                <dgm:constr type="w" for="ch" forName="dotPict_33" refType="userD"/>
                <dgm:constr type="h" for="ch" forName="dotPict_33" refType="userD"/>
              </dgm:constrLst>
              <dgm:layoutNode name="dotPict_3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3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3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</dgm:forEach>
        </dgm:if>
        <dgm:else name="Name20">
          <dgm:layoutNode name="pictB3" styleLbl="alignNode1">
            <dgm:alg type="sp"/>
            <dgm:shape xmlns:r="http://schemas.openxmlformats.org/officeDocument/2006/relationships" type="rect" r:blip="">
              <dgm:adjLst/>
            </dgm:shape>
            <dgm:presOf/>
          </dgm:layoutNode>
        </dgm:else>
      </dgm:choose>
      <dgm:choose name="Name21">
        <dgm:if name="Name22" axis="ch" ptType="node" func="cnt" op="gte" val="4">
          <dgm:forEach name="Name23" axis="ch" ptType="sibTrans" hideLastTrans="0" st="4" cnt="1">
            <dgm:layoutNode name="pictA4">
              <dgm:alg type="sp"/>
              <dgm:shape xmlns:r="http://schemas.openxmlformats.org/officeDocument/2006/relationships" r:blip="">
                <dgm:adjLst/>
              </dgm:shape>
              <dgm:presOf/>
              <dgm:forEach name="Name24" ref="imageRepeat"/>
            </dgm:layoutNode>
            <dgm:layoutNode name="fourDotsPict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Pict_41" refType="userD"/>
                <dgm:constr type="h" for="ch" forName="dotPict_41" refType="userD"/>
                <dgm:constr type="l" for="ch" forName="dotPict_42" refType="userD" fact="1.5"/>
                <dgm:constr type="w" for="ch" forName="dotPict_42" refType="userD"/>
                <dgm:constr type="h" for="ch" forName="dotPict_42" refType="userD"/>
                <dgm:constr type="t" for="ch" forName="dotPict_43" refType="userD" fact="1.5"/>
                <dgm:constr type="w" for="ch" forName="dotPict_43" refType="userD"/>
                <dgm:constr type="h" for="ch" forName="dotPict_43" refType="userD"/>
                <dgm:constr type="l" for="ch" forName="dotPict_44" refType="userD" fact="1.5"/>
                <dgm:constr type="t" for="ch" forName="dotPict_44" refType="userD" fact="1.5"/>
                <dgm:constr type="w" for="ch" forName="dotPict_44" refType="userD"/>
                <dgm:constr type="h" for="ch" forName="dotPict_44" refType="userD"/>
              </dgm:constrLst>
              <dgm:layoutNode name="dotPict_4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4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4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44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</dgm:forEach>
        </dgm:if>
        <dgm:else name="Name25">
          <dgm:layoutNode name="pictB4" styleLbl="alignNode1">
            <dgm:alg type="sp"/>
            <dgm:shape xmlns:r="http://schemas.openxmlformats.org/officeDocument/2006/relationships" type="rect" r:blip="">
              <dgm:adjLst/>
            </dgm:shape>
            <dgm:presOf/>
          </dgm:layoutNode>
        </dgm:else>
      </dgm:choose>
      <dgm:choose name="Name26">
        <dgm:if name="Name27" axis="ch" ptType="node" func="cnt" op="gte" val="5">
          <dgm:forEach name="Name28" axis="ch" ptType="sibTrans" hideLastTrans="0" st="5" cnt="1">
            <dgm:layoutNode name="pictA5">
              <dgm:alg type="sp"/>
              <dgm:shape xmlns:r="http://schemas.openxmlformats.org/officeDocument/2006/relationships" r:blip="">
                <dgm:adjLst/>
              </dgm:shape>
              <dgm:presOf/>
              <dgm:forEach name="Name29" ref="imageRepeat"/>
            </dgm:layoutNode>
            <dgm:layoutNode name="fiveDotsPict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l" for="ch" forName="dotPict_51"/>
                <dgm:constr type="t" for="ch" forName="dotPict_51" refType="userD" fact="2.25"/>
                <dgm:constr type="w" for="ch" forName="dotPict_51" refType="userD"/>
                <dgm:constr type="h" for="ch" forName="dotPict_51" refType="userD"/>
                <dgm:constr type="l" for="ch" forName="dotPict_52" refType="userD" fact="1.125"/>
                <dgm:constr type="t" for="ch" forName="dotPict_52" refType="userD" fact="1.125"/>
                <dgm:constr type="w" for="ch" forName="dotPict_52" refType="userD"/>
                <dgm:constr type="h" for="ch" forName="dotPict_52" refType="userD"/>
                <dgm:constr type="l" for="ch" forName="dotPict_53" refType="userD" fact="2.25"/>
                <dgm:constr type="t" for="ch" forName="dotPict_53"/>
                <dgm:constr type="w" for="ch" forName="dotPict_53" refType="userD"/>
                <dgm:constr type="h" for="ch" forName="dotPict_53" refType="userD"/>
                <dgm:constr type="l" for="ch" forName="dotPict_54"/>
                <dgm:constr type="t" for="ch" forName="dotPict_54"/>
                <dgm:constr type="w" for="ch" forName="dotPict_54" refType="userD"/>
                <dgm:constr type="h" for="ch" forName="dotPict_54" refType="userD"/>
                <dgm:constr type="l" for="ch" forName="dotPict_55" refType="userD" fact="2.25"/>
                <dgm:constr type="t" for="ch" forName="dotPict_55" refType="userD" fact="2.25"/>
                <dgm:constr type="w" for="ch" forName="dotPict_55" refType="userD"/>
                <dgm:constr type="h" for="ch" forName="dotPict_55" refType="userD"/>
              </dgm:constrLst>
              <dgm:layoutNode name="dotPict_5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5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5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54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Pict_55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</dgm:forEach>
        </dgm:if>
        <dgm:else name="Name30">
          <dgm:layoutNode name="pictB5" styleLbl="alignNode1">
            <dgm:alg type="sp"/>
            <dgm:shape xmlns:r="http://schemas.openxmlformats.org/officeDocument/2006/relationships" type="rect" r:blip="">
              <dgm:adjLst/>
            </dgm:shape>
            <dgm:presOf/>
          </dgm:layoutNode>
        </dgm:else>
      </dgm:choose>
    </dgm:layoutNode>
    <dgm:layoutNode name="txLine">
      <dgm:choose name="Name31">
        <dgm:if name="Name32" func="var" arg="dir" op="equ" val="norm">
          <dgm:alg type="lin">
            <dgm:param type="horzAlign" val="r"/>
          </dgm:alg>
        </dgm:if>
        <dgm:else name="Name33">
          <dgm:alg type="lin">
            <dgm:param type="horzAlign" val="l"/>
            <dgm:param type="linDir" val="fromR"/>
          </dgm:alg>
        </dgm:else>
      </dgm:choose>
      <dgm:constrLst>
        <dgm:constr type="primFontSz" for="ch" ptType="node" op="equ" val="65"/>
        <dgm:constr type="w" for="ch" ptType="node" refType="primFontSz" refFor="ch" refPtType="node" fact="0.5"/>
        <dgm:constr type="h" for="ch" ptType="node" refType="h"/>
      </dgm:constrLst>
      <dgm:ruleLst>
        <dgm:rule type="primFontSz" for="ch" ptType="node" val="5" fact="NaN" max="NaN"/>
      </dgm:ruleLst>
      <dgm:forEach name="Name34" axis="ch" ptType="node">
        <dgm:choose name="Name35">
          <dgm:if name="Name36" axis="self" ptType="node" func="pos" op="equ" val="1">
            <dgm:layoutNode name="oneDotTx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Tx_11" refType="userD"/>
                <dgm:constr type="h" for="ch" forName="dotTx_11" refType="userD"/>
              </dgm:constrLst>
              <dgm:layoutNode name="dotTx_1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  <dgm:layoutNode name="Name37" styleLbl="revTx">
              <dgm:varLst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desOrSelf" ptType="node"/>
              <dgm:constrLst>
                <dgm:constr type="tMarg" refType="primFontSz" fact="0.2"/>
                <dgm:constr type="bMarg"/>
              </dgm:constrLst>
              <dgm:ruleLst>
                <dgm:rule type="w" val="INF" fact="NaN" max="NaN"/>
              </dgm:ruleLst>
            </dgm:layoutNode>
          </dgm:if>
          <dgm:if name="Name38" axis="self" ptType="node" func="pos" op="equ" val="2">
            <dgm:layoutNode name="twoDotsTx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Tx_21" refType="userD"/>
                <dgm:constr type="h" for="ch" forName="dotTx_21" refType="userD"/>
                <dgm:constr type="l" for="ch" forName="dotTx_22" refType="userD" fact="1.5"/>
                <dgm:constr type="w" for="ch" forName="dotTx_22" refType="userD"/>
                <dgm:constr type="h" for="ch" forName="dotTx_22" refType="userD"/>
              </dgm:constrLst>
              <dgm:layoutNode name="dotTx_2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2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  <dgm:layoutNode name="Name39" styleLbl="revTx">
              <dgm:varLst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desOrSelf" ptType="node"/>
              <dgm:constrLst>
                <dgm:constr type="tMarg" refType="primFontSz" fact="0.2"/>
                <dgm:constr type="bMarg"/>
              </dgm:constrLst>
              <dgm:ruleLst>
                <dgm:rule type="w" val="INF" fact="NaN" max="NaN"/>
              </dgm:ruleLst>
            </dgm:layoutNode>
          </dgm:if>
          <dgm:if name="Name40" axis="self" ptType="node" func="pos" op="equ" val="3">
            <dgm:layoutNode name="threeDotsTx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l" for="ch" forName="dotTx_31"/>
                <dgm:constr type="t" for="ch" forName="dotTx_31" refType="userD" fact="2.25"/>
                <dgm:constr type="w" for="ch" forName="dotTx_31" refType="userD"/>
                <dgm:constr type="h" for="ch" forName="dotTx_31" refType="userD"/>
                <dgm:constr type="l" for="ch" forName="dotTx_32" refType="userD" fact="1.125"/>
                <dgm:constr type="t" for="ch" forName="dotTx_32" refType="userD" fact="1.125"/>
                <dgm:constr type="w" for="ch" forName="dotTx_32" refType="userD"/>
                <dgm:constr type="h" for="ch" forName="dotTx_32" refType="userD"/>
                <dgm:constr type="l" for="ch" forName="dotTx_33" refType="userD" fact="2.25"/>
                <dgm:constr type="t" for="ch" forName="dotTx_33"/>
                <dgm:constr type="w" for="ch" forName="dotTx_33" refType="userD"/>
                <dgm:constr type="h" for="ch" forName="dotTx_33" refType="userD"/>
              </dgm:constrLst>
              <dgm:layoutNode name="dotTx_3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3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3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  <dgm:layoutNode name="Name41" styleLbl="revTx">
              <dgm:varLst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desOrSelf" ptType="node"/>
              <dgm:constrLst>
                <dgm:constr type="tMarg" refType="primFontSz" fact="0.2"/>
                <dgm:constr type="bMarg"/>
              </dgm:constrLst>
              <dgm:ruleLst>
                <dgm:rule type="w" val="INF" fact="NaN" max="NaN"/>
              </dgm:ruleLst>
            </dgm:layoutNode>
          </dgm:if>
          <dgm:if name="Name42" axis="self" ptType="node" func="pos" op="equ" val="4">
            <dgm:layoutNode name="fourDotsTx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w" for="ch" forName="dotTx_41" refType="userD"/>
                <dgm:constr type="h" for="ch" forName="dotTx_41" refType="userD"/>
                <dgm:constr type="l" for="ch" forName="dotTx_42" refType="userD" fact="1.5"/>
                <dgm:constr type="w" for="ch" forName="dotTx_42" refType="userD"/>
                <dgm:constr type="h" for="ch" forName="dotTx_42" refType="userD"/>
                <dgm:constr type="t" for="ch" forName="dotTx_43" refType="userD" fact="1.5"/>
                <dgm:constr type="w" for="ch" forName="dotTx_43" refType="userD"/>
                <dgm:constr type="h" for="ch" forName="dotTx_43" refType="userD"/>
                <dgm:constr type="l" for="ch" forName="dotTx_44" refType="userD" fact="1.5"/>
                <dgm:constr type="t" for="ch" forName="dotTx_44" refType="userD" fact="1.5"/>
                <dgm:constr type="w" for="ch" forName="dotTx_44" refType="userD"/>
                <dgm:constr type="h" for="ch" forName="dotTx_44" refType="userD"/>
              </dgm:constrLst>
              <dgm:layoutNode name="dotTx_4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4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4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44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  <dgm:layoutNode name="Name43" styleLbl="revTx">
              <dgm:varLst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desOrSelf" ptType="node"/>
              <dgm:constrLst>
                <dgm:constr type="tMarg" refType="primFontSz" fact="0.2"/>
                <dgm:constr type="bMarg"/>
              </dgm:constrLst>
              <dgm:ruleLst>
                <dgm:rule type="w" val="INF" fact="NaN" max="NaN"/>
              </dgm:ruleLst>
            </dgm:layoutNode>
          </dgm:if>
          <dgm:if name="Name44" axis="self" ptType="node" func="pos" op="equ" val="5">
            <dgm:layoutNode name="fiveDotsTx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D"/>
                <dgm:constr type="l" for="ch" forName="dotTx_51"/>
                <dgm:constr type="t" for="ch" forName="dotTx_51" refType="userD" fact="2.25"/>
                <dgm:constr type="w" for="ch" forName="dotTx_51" refType="userD"/>
                <dgm:constr type="h" for="ch" forName="dotTx_51" refType="userD"/>
                <dgm:constr type="l" for="ch" forName="dotTx_52" refType="userD" fact="1.125"/>
                <dgm:constr type="t" for="ch" forName="dotTx_52" refType="userD" fact="1.125"/>
                <dgm:constr type="w" for="ch" forName="dotTx_52" refType="userD"/>
                <dgm:constr type="h" for="ch" forName="dotTx_52" refType="userD"/>
                <dgm:constr type="l" for="ch" forName="dotTx_53" refType="userD" fact="2.25"/>
                <dgm:constr type="t" for="ch" forName="dotTx_53"/>
                <dgm:constr type="w" for="ch" forName="dotTx_53" refType="userD"/>
                <dgm:constr type="h" for="ch" forName="dotTx_53" refType="userD"/>
                <dgm:constr type="l" for="ch" forName="dotTx_54"/>
                <dgm:constr type="t" for="ch" forName="dotTx_54"/>
                <dgm:constr type="w" for="ch" forName="dotTx_54" refType="userD"/>
                <dgm:constr type="h" for="ch" forName="dotTx_54" refType="userD"/>
                <dgm:constr type="l" for="ch" forName="dotTx_55" refType="userD" fact="2.25"/>
                <dgm:constr type="t" for="ch" forName="dotTx_55" refType="userD" fact="2.25"/>
                <dgm:constr type="w" for="ch" forName="dotTx_55" refType="userD"/>
                <dgm:constr type="h" for="ch" forName="dotTx_55" refType="userD"/>
              </dgm:constrLst>
              <dgm:layoutNode name="dotTx_51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52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53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54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  <dgm:layoutNode name="dotTx_55" styleLbl="solidFgAcc1">
                <dgm:alg type="sp"/>
                <dgm:shape xmlns:r="http://schemas.openxmlformats.org/officeDocument/2006/relationships" type="ellipse" r:blip="">
                  <dgm:adjLst/>
                </dgm:shape>
                <dgm:presOf/>
              </dgm:layoutNode>
            </dgm:layoutNode>
            <dgm:layoutNode name="Name45" styleLbl="revTx">
              <dgm:varLst>
                <dgm:bulletEnabled val="1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desOrSelf" ptType="node"/>
              <dgm:constrLst>
                <dgm:constr type="tMarg" refType="primFontSz" fact="0.2"/>
                <dgm:constr type="bMarg"/>
              </dgm:constrLst>
              <dgm:ruleLst>
                <dgm:rule type="w" val="INF" fact="NaN" max="NaN"/>
              </dgm:ruleLst>
            </dgm:layoutNode>
          </dgm:if>
          <dgm:else name="Name46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image1.jpeg>
</file>

<file path=ppt/media/image2.jpg>
</file>

<file path=ppt/media/image3.jpg>
</file>

<file path=ppt/media/image4.jpeg>
</file>

<file path=ppt/media/image5.jpeg>
</file>

<file path=ppt/media/image6.jpe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C787B1-F3DE-4AC5-9A71-7E82F43867A9}" type="datetimeFigureOut">
              <a:rPr lang="en-US" smtClean="0"/>
              <a:t>2/2/2011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2C8366-5744-45C6-92A9-E994EB313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220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2C8366-5744-45C6-92A9-E994EB3139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95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A172F96-BD8C-4D6C-973A-1EEEE70CFFC2}" type="datetime1">
              <a:rPr lang="en-US" smtClean="0"/>
              <a:t>2/2/2011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42" name="Rectangle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56" name="Rectangle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5" name="Rectangle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6" name="Rectangle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7" name="Rectangle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34D5480-1545-4FCF-9B42-5110516DBA67}" type="datetime1">
              <a:rPr lang="en-US" smtClean="0"/>
              <a:t>2/2/2011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DA26DDD-81F3-4360-B7CF-ACC2C998411D}" type="datetime1">
              <a:rPr lang="en-US" smtClean="0"/>
              <a:t>2/2/2011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94FDCE6-5CBB-4A43-8E61-63F36473B4F3}" type="datetime1">
              <a:rPr lang="en-US" smtClean="0"/>
              <a:t>2/2/2011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92432E3-72E0-4A82-BB3A-76C13D5E55CB}" type="datetime1">
              <a:rPr lang="en-US" smtClean="0"/>
              <a:t>2/2/2011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9A27898-0525-4A30-A4F4-6634769D1FFD}" type="datetime1">
              <a:rPr lang="en-US" smtClean="0"/>
              <a:t>2/2/2011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C09BECB8-16DD-4F44-8E07-283EDEC2A710}" type="datetime1">
              <a:rPr lang="en-US" smtClean="0"/>
              <a:t>2/2/2011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0" name="Rectangle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FCEF245-38A7-4887-A5F4-22A061CD2418}" type="datetime1">
              <a:rPr lang="en-US" smtClean="0"/>
              <a:t>2/2/2011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9D86E33-9074-4E34-8F94-A4BEC05BB6EA}" type="datetime1">
              <a:rPr lang="en-US" smtClean="0"/>
              <a:t>2/2/2011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B6E80A4-9425-4CF9-9E7C-4B6CD0C5E7D9}" type="datetime1">
              <a:rPr lang="en-US" smtClean="0"/>
              <a:t>2/2/2011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Straight Connector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grpSp>
        <p:nvGrpSpPr>
          <p:cNvPr id="14" name="Group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Straight Connector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Straight Connector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>
            <a:extLst/>
          </a:lstStyle>
          <a:p>
            <a:fld id="{14B3BFB5-90B6-4BF8-99E0-197A54A00C4A}" type="datetime1">
              <a:rPr lang="en-US" smtClean="0"/>
              <a:t>2/2/2011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7" name="Rectangle 16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B492DD00-7636-4E3F-BACE-9D6DDC98C4BE}" type="datetime1">
              <a:rPr lang="en-US" smtClean="0"/>
              <a:t>2/2/2011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EECDA75D-A622-4CF8-B21F-5B2FEBB199C4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13" Type="http://schemas.openxmlformats.org/officeDocument/2006/relationships/diagramLayout" Target="../diagrams/layout6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12" Type="http://schemas.openxmlformats.org/officeDocument/2006/relationships/diagramData" Target="../diagrams/data6.xml"/><Relationship Id="rId2" Type="http://schemas.openxmlformats.org/officeDocument/2006/relationships/diagramData" Target="../diagrams/data4.xml"/><Relationship Id="rId16" Type="http://schemas.microsoft.com/office/2007/relationships/diagramDrawing" Target="../diagrams/drawing6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5" Type="http://schemas.openxmlformats.org/officeDocument/2006/relationships/diagramColors" Target="../diagrams/colors6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Relationship Id="rId14" Type="http://schemas.openxmlformats.org/officeDocument/2006/relationships/diagramQuickStyle" Target="../diagrams/quickStyle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9.xml"/><Relationship Id="rId3" Type="http://schemas.openxmlformats.org/officeDocument/2006/relationships/diagramLayout" Target="../diagrams/layout8.xml"/><Relationship Id="rId7" Type="http://schemas.openxmlformats.org/officeDocument/2006/relationships/diagramData" Target="../diagrams/data9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8.xml"/><Relationship Id="rId11" Type="http://schemas.microsoft.com/office/2007/relationships/diagramDrawing" Target="../diagrams/drawing9.xml"/><Relationship Id="rId5" Type="http://schemas.openxmlformats.org/officeDocument/2006/relationships/diagramColors" Target="../diagrams/colors8.xml"/><Relationship Id="rId10" Type="http://schemas.openxmlformats.org/officeDocument/2006/relationships/diagramColors" Target="../diagrams/colors9.xml"/><Relationship Id="rId4" Type="http://schemas.openxmlformats.org/officeDocument/2006/relationships/diagramQuickStyle" Target="../diagrams/quickStyle8.xml"/><Relationship Id="rId9" Type="http://schemas.openxmlformats.org/officeDocument/2006/relationships/diagramQuickStyle" Target="../diagrams/quickStyle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2.xml"/><Relationship Id="rId3" Type="http://schemas.openxmlformats.org/officeDocument/2006/relationships/diagramLayout" Target="../diagrams/layout11.xml"/><Relationship Id="rId7" Type="http://schemas.openxmlformats.org/officeDocument/2006/relationships/diagramData" Target="../diagrams/data12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1.xml"/><Relationship Id="rId11" Type="http://schemas.microsoft.com/office/2007/relationships/diagramDrawing" Target="../diagrams/drawing12.xml"/><Relationship Id="rId5" Type="http://schemas.openxmlformats.org/officeDocument/2006/relationships/diagramColors" Target="../diagrams/colors11.xml"/><Relationship Id="rId10" Type="http://schemas.openxmlformats.org/officeDocument/2006/relationships/diagramColors" Target="../diagrams/colors12.xml"/><Relationship Id="rId4" Type="http://schemas.openxmlformats.org/officeDocument/2006/relationships/diagramQuickStyle" Target="../diagrams/quickStyle11.xml"/><Relationship Id="rId9" Type="http://schemas.openxmlformats.org/officeDocument/2006/relationships/diagramQuickStyle" Target="../diagrams/quickStyle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Group 92"/>
          <p:cNvGrpSpPr/>
          <p:nvPr/>
        </p:nvGrpSpPr>
        <p:grpSpPr>
          <a:xfrm>
            <a:off x="1928442" y="629056"/>
            <a:ext cx="6224958" cy="6104587"/>
            <a:chOff x="1776042" y="687107"/>
            <a:chExt cx="5591916" cy="5483786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scene3d>
            <a:camera prst="perspectiveRelaxed" fov="3300000"/>
            <a:lightRig rig="threePt" dir="t">
              <a:rot lat="0" lon="0" rev="4200000"/>
            </a:lightRig>
          </a:scene3d>
        </p:grpSpPr>
        <p:grpSp>
          <p:nvGrpSpPr>
            <p:cNvPr id="51" name="Group 50"/>
            <p:cNvGrpSpPr/>
            <p:nvPr/>
          </p:nvGrpSpPr>
          <p:grpSpPr>
            <a:xfrm>
              <a:off x="3932412" y="687107"/>
              <a:ext cx="1279177" cy="1279177"/>
              <a:chOff x="3932411" y="1306"/>
              <a:chExt cx="1279177" cy="1279177"/>
            </a:xfrm>
          </p:grpSpPr>
          <p:sp>
            <p:nvSpPr>
              <p:cNvPr id="91" name="Oval 90"/>
              <p:cNvSpPr/>
              <p:nvPr/>
            </p:nvSpPr>
            <p:spPr>
              <a:xfrm>
                <a:off x="3932411" y="1306"/>
                <a:ext cx="1279177" cy="1279177"/>
              </a:xfrm>
              <a:prstGeom prst="ellipse">
                <a:avLst/>
              </a:prstGeom>
              <a:sp3d extrusionH="127000" prstMaterial="metal">
                <a:bevelT w="127000" h="63500" prst="cross"/>
                <a:contourClr>
                  <a:schemeClr val="accent2"/>
                </a:contourClr>
              </a:sp3d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</p:sp>
          <p:sp>
            <p:nvSpPr>
              <p:cNvPr id="92" name="Oval 4"/>
              <p:cNvSpPr/>
              <p:nvPr/>
            </p:nvSpPr>
            <p:spPr>
              <a:xfrm>
                <a:off x="4119742" y="188637"/>
                <a:ext cx="904515" cy="904515"/>
              </a:xfrm>
              <a:prstGeom prst="rect">
                <a:avLst/>
              </a:prstGeom>
              <a:sp3d prstMaterial="metal"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3180" tIns="43180" rIns="43180" bIns="43180" numCol="1" spcCol="1270" anchor="ctr" anchorCtr="0">
                <a:noAutofit/>
              </a:bodyPr>
              <a:lstStyle/>
              <a:p>
                <a:pPr lvl="0" algn="ctr" defTabSz="1511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3400" kern="12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Data</a:t>
                </a:r>
                <a:endParaRPr lang="en-US" sz="3400" kern="12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89" name="Right Arrow 88"/>
            <p:cNvSpPr/>
            <p:nvPr/>
          </p:nvSpPr>
          <p:spPr>
            <a:xfrm rot="1542857">
              <a:off x="5400055" y="1363888"/>
              <a:ext cx="339290" cy="431722"/>
            </a:xfrm>
            <a:prstGeom prst="rightArrow">
              <a:avLst>
                <a:gd name="adj1" fmla="val 60000"/>
                <a:gd name="adj2" fmla="val 50000"/>
              </a:avLst>
            </a:prstGeom>
            <a:sp3d prstMaterial="metal">
              <a:bevelT w="38100" h="38100" prst="coolSlant"/>
            </a:sp3d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sp>
        <p:grpSp>
          <p:nvGrpSpPr>
            <p:cNvPr id="53" name="Group 52"/>
            <p:cNvGrpSpPr/>
            <p:nvPr/>
          </p:nvGrpSpPr>
          <p:grpSpPr>
            <a:xfrm>
              <a:off x="5661685" y="1519882"/>
              <a:ext cx="1279177" cy="1279177"/>
              <a:chOff x="5661684" y="834081"/>
              <a:chExt cx="1279177" cy="1279177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5661684" y="834081"/>
                <a:ext cx="1279177" cy="1279177"/>
              </a:xfrm>
              <a:prstGeom prst="ellipse">
                <a:avLst/>
              </a:prstGeom>
              <a:sp3d extrusionH="127000" prstMaterial="metal">
                <a:bevelT w="127000" h="63500" prst="cross"/>
                <a:contourClr>
                  <a:schemeClr val="accent3"/>
                </a:contourClr>
              </a:sp3d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</p:sp>
          <p:sp>
            <p:nvSpPr>
              <p:cNvPr id="88" name="Oval 8"/>
              <p:cNvSpPr/>
              <p:nvPr/>
            </p:nvSpPr>
            <p:spPr>
              <a:xfrm>
                <a:off x="5849015" y="1021412"/>
                <a:ext cx="904515" cy="904515"/>
              </a:xfrm>
              <a:prstGeom prst="rect">
                <a:avLst/>
              </a:prstGeom>
              <a:sp3d prstMaterial="metal"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3180" tIns="43180" rIns="43180" bIns="43180" numCol="1" spcCol="1270" anchor="ctr" anchorCtr="0">
                <a:noAutofit/>
              </a:bodyPr>
              <a:lstStyle/>
              <a:p>
                <a:pPr lvl="0" algn="ctr" defTabSz="1511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3400" kern="12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Base</a:t>
                </a:r>
                <a:endParaRPr lang="en-US" sz="3400" kern="12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85" name="Right Arrow 84"/>
            <p:cNvSpPr/>
            <p:nvPr/>
          </p:nvSpPr>
          <p:spPr>
            <a:xfrm rot="4628571">
              <a:off x="6398958" y="2896118"/>
              <a:ext cx="339290" cy="431722"/>
            </a:xfrm>
            <a:prstGeom prst="rightArrow">
              <a:avLst>
                <a:gd name="adj1" fmla="val 60000"/>
                <a:gd name="adj2" fmla="val 50000"/>
              </a:avLst>
            </a:prstGeom>
            <a:sp3d prstMaterial="metal">
              <a:bevelT w="38100" h="38100" prst="coolSlant"/>
            </a:sp3d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</p:sp>
        <p:grpSp>
          <p:nvGrpSpPr>
            <p:cNvPr id="55" name="Group 54"/>
            <p:cNvGrpSpPr/>
            <p:nvPr/>
          </p:nvGrpSpPr>
          <p:grpSpPr>
            <a:xfrm>
              <a:off x="6088781" y="3391109"/>
              <a:ext cx="1279177" cy="1279177"/>
              <a:chOff x="6088780" y="2705308"/>
              <a:chExt cx="1279177" cy="1279177"/>
            </a:xfrm>
          </p:grpSpPr>
          <p:sp>
            <p:nvSpPr>
              <p:cNvPr id="83" name="Oval 82"/>
              <p:cNvSpPr/>
              <p:nvPr/>
            </p:nvSpPr>
            <p:spPr>
              <a:xfrm>
                <a:off x="6088780" y="2705308"/>
                <a:ext cx="1279177" cy="1279177"/>
              </a:xfrm>
              <a:prstGeom prst="ellipse">
                <a:avLst/>
              </a:prstGeom>
              <a:sp3d extrusionH="127000" prstMaterial="metal">
                <a:bevelT w="127000" h="63500" prst="cross"/>
                <a:contourClr>
                  <a:schemeClr val="accent4"/>
                </a:contourClr>
              </a:sp3d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</p:sp>
          <p:sp>
            <p:nvSpPr>
              <p:cNvPr id="84" name="Oval 12"/>
              <p:cNvSpPr/>
              <p:nvPr/>
            </p:nvSpPr>
            <p:spPr>
              <a:xfrm>
                <a:off x="6276111" y="2892639"/>
                <a:ext cx="904515" cy="904515"/>
              </a:xfrm>
              <a:prstGeom prst="rect">
                <a:avLst/>
              </a:prstGeom>
              <a:sp3d prstMaterial="metal"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3180" tIns="43180" rIns="43180" bIns="43180" numCol="1" spcCol="1270" anchor="ctr" anchorCtr="0">
                <a:noAutofit/>
              </a:bodyPr>
              <a:lstStyle/>
              <a:p>
                <a:pPr lvl="0" algn="ctr" defTabSz="1511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Effective</a:t>
                </a:r>
              </a:p>
              <a:p>
                <a:pPr lvl="0" algn="ctr" defTabSz="1511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kern="12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Efficient</a:t>
                </a:r>
                <a:endParaRPr lang="en-US" kern="12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81" name="Right Arrow 80"/>
            <p:cNvSpPr/>
            <p:nvPr/>
          </p:nvSpPr>
          <p:spPr>
            <a:xfrm rot="7714286">
              <a:off x="5898481" y="4583709"/>
              <a:ext cx="339290" cy="431722"/>
            </a:xfrm>
            <a:prstGeom prst="rightArrow">
              <a:avLst>
                <a:gd name="adj1" fmla="val 60000"/>
                <a:gd name="adj2" fmla="val 50000"/>
              </a:avLst>
            </a:prstGeom>
            <a:sp3d prstMaterial="metal">
              <a:bevelT w="38100" h="38100" prst="coolSlant"/>
            </a:sp3d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</p:sp>
        <p:grpSp>
          <p:nvGrpSpPr>
            <p:cNvPr id="57" name="Group 56"/>
            <p:cNvGrpSpPr/>
            <p:nvPr/>
          </p:nvGrpSpPr>
          <p:grpSpPr>
            <a:xfrm>
              <a:off x="4892086" y="4891716"/>
              <a:ext cx="1279177" cy="1279177"/>
              <a:chOff x="4892085" y="4205915"/>
              <a:chExt cx="1279177" cy="1279177"/>
            </a:xfrm>
          </p:grpSpPr>
          <p:sp>
            <p:nvSpPr>
              <p:cNvPr id="79" name="Oval 78"/>
              <p:cNvSpPr/>
              <p:nvPr/>
            </p:nvSpPr>
            <p:spPr>
              <a:xfrm>
                <a:off x="4892085" y="4205915"/>
                <a:ext cx="1279177" cy="1279177"/>
              </a:xfrm>
              <a:prstGeom prst="ellipse">
                <a:avLst/>
              </a:prstGeom>
              <a:sp3d extrusionH="127000" prstMaterial="metal">
                <a:bevelT w="127000" h="63500" prst="cross"/>
                <a:contourClr>
                  <a:schemeClr val="accent5"/>
                </a:contourClr>
              </a:sp3d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</p:sp>
          <p:sp>
            <p:nvSpPr>
              <p:cNvPr id="80" name="Oval 16"/>
              <p:cNvSpPr/>
              <p:nvPr/>
            </p:nvSpPr>
            <p:spPr>
              <a:xfrm>
                <a:off x="5079416" y="4393246"/>
                <a:ext cx="904515" cy="904515"/>
              </a:xfrm>
              <a:prstGeom prst="rect">
                <a:avLst/>
              </a:prstGeom>
              <a:sp3d prstMaterial="metal"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3180" tIns="43180" rIns="43180" bIns="43180" numCol="1" spcCol="1270" anchor="ctr" anchorCtr="0">
                <a:noAutofit/>
              </a:bodyPr>
              <a:lstStyle/>
              <a:p>
                <a:pPr lvl="0" algn="ctr" defTabSz="1511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kern="12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Managed</a:t>
                </a:r>
                <a:endParaRPr lang="en-US" kern="12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77" name="Right Arrow 76"/>
            <p:cNvSpPr/>
            <p:nvPr/>
          </p:nvSpPr>
          <p:spPr>
            <a:xfrm rot="10800000">
              <a:off x="4356119" y="5323331"/>
              <a:ext cx="339290" cy="431722"/>
            </a:xfrm>
            <a:prstGeom prst="rightArrow">
              <a:avLst>
                <a:gd name="adj1" fmla="val 60000"/>
                <a:gd name="adj2" fmla="val 50000"/>
              </a:avLst>
            </a:prstGeom>
            <a:sp3d prstMaterial="metal">
              <a:bevelT w="38100" h="38100" prst="coolSlant"/>
            </a:sp3d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</p:sp>
        <p:grpSp>
          <p:nvGrpSpPr>
            <p:cNvPr id="59" name="Group 58"/>
            <p:cNvGrpSpPr/>
            <p:nvPr/>
          </p:nvGrpSpPr>
          <p:grpSpPr>
            <a:xfrm>
              <a:off x="2972737" y="4891716"/>
              <a:ext cx="1279177" cy="1279177"/>
              <a:chOff x="2972736" y="4205915"/>
              <a:chExt cx="1279177" cy="1279177"/>
            </a:xfrm>
          </p:grpSpPr>
          <p:sp>
            <p:nvSpPr>
              <p:cNvPr id="75" name="Oval 74"/>
              <p:cNvSpPr/>
              <p:nvPr/>
            </p:nvSpPr>
            <p:spPr>
              <a:xfrm>
                <a:off x="2972736" y="4205915"/>
                <a:ext cx="1279177" cy="1279177"/>
              </a:xfrm>
              <a:prstGeom prst="ellipse">
                <a:avLst/>
              </a:prstGeom>
              <a:sp3d extrusionH="127000" prstMaterial="metal">
                <a:bevelT w="127000" h="63500" prst="cross"/>
                <a:contourClr>
                  <a:schemeClr val="accent6"/>
                </a:contourClr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</p:sp>
          <p:sp>
            <p:nvSpPr>
              <p:cNvPr id="76" name="Oval 20"/>
              <p:cNvSpPr/>
              <p:nvPr/>
            </p:nvSpPr>
            <p:spPr>
              <a:xfrm>
                <a:off x="3160067" y="4393246"/>
                <a:ext cx="904515" cy="904515"/>
              </a:xfrm>
              <a:prstGeom prst="rect">
                <a:avLst/>
              </a:prstGeom>
              <a:sp3d prstMaterial="metal"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3180" tIns="43180" rIns="43180" bIns="43180" numCol="1" spcCol="1270" anchor="ctr" anchorCtr="0">
                <a:noAutofit/>
              </a:bodyPr>
              <a:lstStyle/>
              <a:p>
                <a:pPr lvl="0" algn="ctr" defTabSz="1511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Secured</a:t>
                </a:r>
                <a:endParaRPr lang="en-US" sz="2000" kern="12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73" name="Right Arrow 72"/>
            <p:cNvSpPr/>
            <p:nvPr/>
          </p:nvSpPr>
          <p:spPr>
            <a:xfrm rot="13885714">
              <a:off x="2885170" y="4583709"/>
              <a:ext cx="339290" cy="431722"/>
            </a:xfrm>
            <a:prstGeom prst="rightArrow">
              <a:avLst>
                <a:gd name="adj1" fmla="val 60000"/>
                <a:gd name="adj2" fmla="val 50000"/>
              </a:avLst>
            </a:prstGeom>
            <a:sp3d prstMaterial="metal">
              <a:bevelT w="38100" h="38100" prst="coolSlant"/>
            </a:sp3d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sp>
        <p:grpSp>
          <p:nvGrpSpPr>
            <p:cNvPr id="61" name="Group 60"/>
            <p:cNvGrpSpPr/>
            <p:nvPr/>
          </p:nvGrpSpPr>
          <p:grpSpPr>
            <a:xfrm>
              <a:off x="1776042" y="3391109"/>
              <a:ext cx="1279177" cy="1279177"/>
              <a:chOff x="1776041" y="2705308"/>
              <a:chExt cx="1279177" cy="1279177"/>
            </a:xfrm>
          </p:grpSpPr>
          <p:sp>
            <p:nvSpPr>
              <p:cNvPr id="71" name="Oval 70"/>
              <p:cNvSpPr/>
              <p:nvPr/>
            </p:nvSpPr>
            <p:spPr>
              <a:xfrm>
                <a:off x="1776041" y="2705308"/>
                <a:ext cx="1279177" cy="1279177"/>
              </a:xfrm>
              <a:prstGeom prst="ellipse">
                <a:avLst/>
              </a:prstGeom>
              <a:sp3d extrusionH="127000" prstMaterial="metal">
                <a:bevelT w="127000" h="63500" prst="cross"/>
                <a:contourClr>
                  <a:schemeClr val="accent1"/>
                </a:contourClr>
              </a:sp3d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</p:sp>
          <p:sp>
            <p:nvSpPr>
              <p:cNvPr id="72" name="Oval 24"/>
              <p:cNvSpPr/>
              <p:nvPr/>
            </p:nvSpPr>
            <p:spPr>
              <a:xfrm>
                <a:off x="1963372" y="2892639"/>
                <a:ext cx="904515" cy="904515"/>
              </a:xfrm>
              <a:prstGeom prst="rect">
                <a:avLst/>
              </a:prstGeom>
              <a:sp3d prstMaterial="metal"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43180" tIns="43180" rIns="43180" bIns="43180" numCol="1" spcCol="1270" anchor="ctr" anchorCtr="0">
                <a:noAutofit/>
              </a:bodyPr>
              <a:lstStyle/>
              <a:p>
                <a:pPr lvl="0" algn="ctr" defTabSz="1511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000" kern="12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System</a:t>
                </a:r>
                <a:endParaRPr lang="en-US" sz="2000" kern="12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70" name="Right Arrow 26"/>
            <p:cNvSpPr/>
            <p:nvPr/>
          </p:nvSpPr>
          <p:spPr>
            <a:xfrm rot="16971429">
              <a:off x="2496966" y="3024545"/>
              <a:ext cx="237503" cy="259034"/>
            </a:xfrm>
            <a:prstGeom prst="rect">
              <a:avLst/>
            </a:prstGeom>
            <a:sp3d prstMaterial="metal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800" kern="1200"/>
            </a:p>
          </p:txBody>
        </p:sp>
        <p:sp>
          <p:nvSpPr>
            <p:cNvPr id="68" name="Oval 28"/>
            <p:cNvSpPr/>
            <p:nvPr/>
          </p:nvSpPr>
          <p:spPr>
            <a:xfrm>
              <a:off x="2390469" y="1707213"/>
              <a:ext cx="904515" cy="904515"/>
            </a:xfrm>
            <a:prstGeom prst="rect">
              <a:avLst/>
            </a:prstGeom>
            <a:sp3d prstMaterial="metal"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43180" tIns="43180" rIns="43180" bIns="43180" numCol="1" spcCol="1270" anchor="ctr" anchorCtr="0">
              <a:noAutofit/>
            </a:bodyPr>
            <a:lstStyle/>
            <a:p>
              <a:pPr lvl="0" algn="ctr" defTabSz="1511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400" kern="1200" dirty="0"/>
            </a:p>
          </p:txBody>
        </p:sp>
      </p:grpSp>
      <p:sp>
        <p:nvSpPr>
          <p:cNvPr id="94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462063" y="837594"/>
            <a:ext cx="452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C000"/>
                </a:solidFill>
              </a:rPr>
              <a:t>v</a:t>
            </a:r>
            <a:r>
              <a:rPr lang="en-US" sz="1200" dirty="0" smtClean="0">
                <a:solidFill>
                  <a:srgbClr val="FFC000"/>
                </a:solidFill>
              </a:rPr>
              <a:t>1.0</a:t>
            </a:r>
            <a:endParaRPr lang="en-US" sz="1200" dirty="0">
              <a:solidFill>
                <a:srgbClr val="FFC000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4255066" y="3684044"/>
            <a:ext cx="1612749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Tahoma" pitchFamily="34" charset="0"/>
                <a:cs typeface="Tahoma" pitchFamily="34" charset="0"/>
              </a:rPr>
              <a:t>D</a:t>
            </a:r>
            <a:r>
              <a:rPr lang="en-U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Tahoma" pitchFamily="34" charset="0"/>
                <a:cs typeface="Tahoma" pitchFamily="34" charset="0"/>
              </a:rPr>
              <a:t>.B.M.S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Tahoma" pitchFamily="34" charset="0"/>
              <a:cs typeface="Tahoma" pitchFamily="34" charset="0"/>
            </a:endParaRPr>
          </a:p>
        </p:txBody>
      </p:sp>
      <p:sp>
        <p:nvSpPr>
          <p:cNvPr id="99" name="Title 98"/>
          <p:cNvSpPr>
            <a:spLocks noGrp="1"/>
          </p:cNvSpPr>
          <p:nvPr>
            <p:ph type="title" idx="4294967295"/>
          </p:nvPr>
        </p:nvSpPr>
        <p:spPr>
          <a:xfrm>
            <a:off x="381000" y="304800"/>
            <a:ext cx="8229600" cy="685800"/>
          </a:xfrm>
        </p:spPr>
        <p:txBody>
          <a:bodyPr>
            <a:noAutofit/>
          </a:bodyPr>
          <a:lstStyle/>
          <a:p>
            <a:r>
              <a:rPr lang="en-US" i="1" dirty="0" smtClean="0"/>
              <a:t>TinyManagementSystem®</a:t>
            </a:r>
            <a:endParaRPr lang="en-US" i="1" dirty="0"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>
        <p14:prism/>
        <p:sndAc>
          <p:stSnd>
            <p:snd r:embed="rId3" name="CRA_TMS_LINKED_PPT_SOUND.wav"/>
          </p:stSnd>
        </p:sndAc>
      </p:transition>
    </mc:Choice>
    <mc:Fallback>
      <p:transition spd="slow" advClick="0">
        <p:fade/>
        <p:sndAc>
          <p:stSnd>
            <p:snd r:embed="rId3" name="CRA_TMS_LINKED_PPT_SOUND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cap="none" dirty="0" smtClean="0"/>
              <a:t>TinyManagementSystem</a:t>
            </a:r>
            <a:endParaRPr lang="en-US" sz="3600" cap="non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dirty="0" smtClean="0"/>
              <a:t>On Action…Few Snapshots…</a:t>
            </a:r>
            <a:endParaRPr lang="en-US" dirty="0"/>
          </a:p>
        </p:txBody>
      </p:sp>
      <p:sp>
        <p:nvSpPr>
          <p:cNvPr id="6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035444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967962196"/>
              </p:ext>
            </p:extLst>
          </p:nvPr>
        </p:nvGraphicFramePr>
        <p:xfrm>
          <a:off x="152400" y="228600"/>
          <a:ext cx="8763000" cy="632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7497336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78489464"/>
              </p:ext>
            </p:extLst>
          </p:nvPr>
        </p:nvGraphicFramePr>
        <p:xfrm>
          <a:off x="152400" y="228600"/>
          <a:ext cx="8763000" cy="632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500644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76" y="679650"/>
            <a:ext cx="8960224" cy="5498697"/>
          </a:xfrm>
          <a:prstGeom prst="rect">
            <a:avLst/>
          </a:prstGeom>
          <a:ln>
            <a:noFill/>
          </a:ln>
          <a:effectLst>
            <a:softEdge rad="112500"/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17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467401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Preview of TMS…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Check out The Video …  </a:t>
            </a:r>
            <a:r>
              <a:rPr lang="en-US" dirty="0" smtClean="0">
                <a:sym typeface="Wingdings" pitchFamily="2" charset="2"/>
              </a:rPr>
              <a:t></a:t>
            </a:r>
            <a:endParaRPr lang="en-US" dirty="0"/>
          </a:p>
        </p:txBody>
      </p:sp>
      <p:sp>
        <p:nvSpPr>
          <p:cNvPr id="4" name="Action Button: Movie 3">
            <a:hlinkClick r:id="" action="ppaction://noaction" highlightClick="1"/>
          </p:cNvPr>
          <p:cNvSpPr/>
          <p:nvPr/>
        </p:nvSpPr>
        <p:spPr>
          <a:xfrm>
            <a:off x="4343400" y="914400"/>
            <a:ext cx="4191000" cy="1600200"/>
          </a:xfrm>
          <a:prstGeom prst="actionButtonMovie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endParaRPr lang="en-US">
              <a:effectLst>
                <a:reflection blurRad="6350" stA="60000" endA="900" endPos="58000" dir="5400000" sy="-100000" algn="bl" rotWithShape="0"/>
              </a:effectLst>
            </a:endParaRPr>
          </a:p>
        </p:txBody>
      </p:sp>
      <p:sp>
        <p:nvSpPr>
          <p:cNvPr id="5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51703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3" name="Action Button: Home 2">
            <a:hlinkClick r:id="" action="ppaction://hlinkshowjump?jump=firstslide" highlightClick="1"/>
          </p:cNvPr>
          <p:cNvSpPr/>
          <p:nvPr/>
        </p:nvSpPr>
        <p:spPr>
          <a:xfrm>
            <a:off x="2438400" y="685800"/>
            <a:ext cx="4724400" cy="3886200"/>
          </a:xfrm>
          <a:prstGeom prst="actionButtonHome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438400" y="4800600"/>
            <a:ext cx="4724400" cy="70788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Thanking You </a:t>
            </a:r>
            <a:r>
              <a:rPr lang="en-US" sz="40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sym typeface="Wingdings" pitchFamily="2" charset="2"/>
              </a:rPr>
              <a:t></a:t>
            </a:r>
            <a:endParaRPr lang="en-US" sz="4000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68963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2064"/>
            <a:ext cx="7772400" cy="914400"/>
          </a:xfr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3200" b="1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  <a:reflection blurRad="6350" stA="55000" endA="50" endPos="85000" dist="29997" dir="5400000" sy="-100000" algn="bl" rotWithShape="0"/>
                </a:effectLst>
              </a:rPr>
              <a:t>Software Requirement Specification (SRS)</a:t>
            </a:r>
            <a:endParaRPr lang="en-US" sz="3200" b="1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  <a:reflection blurRad="6350" stA="55000" endA="50" endPos="85000" dist="29997" dir="5400000" sy="-100000" algn="bl" rotWithShape="0"/>
              </a:effectLst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3366347"/>
              </p:ext>
            </p:extLst>
          </p:nvPr>
        </p:nvGraphicFramePr>
        <p:xfrm>
          <a:off x="914400" y="1784350"/>
          <a:ext cx="77724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956894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2064"/>
            <a:ext cx="7772400" cy="914400"/>
          </a:xfr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ctr"/>
            <a:r>
              <a:rPr lang="en-US" sz="3200" b="1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  <a:reflection blurRad="6350" stA="55000" endA="50" endPos="85000" dist="29997" dir="5400000" sy="-100000" algn="bl" rotWithShape="0"/>
                </a:effectLst>
              </a:rPr>
              <a:t>Software Requirement Specification </a:t>
            </a:r>
            <a:r>
              <a:rPr lang="en-US" sz="3200" b="1" spc="0" dirty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  <a:reflection blurRad="6350" stA="55000" endA="50" endPos="85000" dist="29997" dir="5400000" sy="-100000" algn="bl" rotWithShape="0"/>
                </a:effectLst>
              </a:rPr>
              <a:t>(SRS)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6793684"/>
              </p:ext>
            </p:extLst>
          </p:nvPr>
        </p:nvGraphicFramePr>
        <p:xfrm>
          <a:off x="914400" y="1784350"/>
          <a:ext cx="77724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Line Callout 3 (Border and Accent Bar) 2"/>
          <p:cNvSpPr/>
          <p:nvPr/>
        </p:nvSpPr>
        <p:spPr>
          <a:xfrm>
            <a:off x="914400" y="5543282"/>
            <a:ext cx="1752600" cy="1143000"/>
          </a:xfrm>
          <a:prstGeom prst="accentBorderCallout3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Relaxed"/>
            <a:lightRig rig="threePt" dir="t"/>
          </a:scene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Disconnected Architecture</a:t>
            </a:r>
            <a:endParaRPr lang="en-US" dirty="0"/>
          </a:p>
        </p:txBody>
      </p:sp>
      <p:sp>
        <p:nvSpPr>
          <p:cNvPr id="5" name="Line Callout 3 (Border and Accent Bar) 4"/>
          <p:cNvSpPr/>
          <p:nvPr/>
        </p:nvSpPr>
        <p:spPr>
          <a:xfrm>
            <a:off x="7239000" y="5543282"/>
            <a:ext cx="1752600" cy="1143000"/>
          </a:xfrm>
          <a:prstGeom prst="accentBorderCallout3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Relaxed"/>
            <a:lightRig rig="threePt" dir="t"/>
          </a:scene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DOT NET FRAMEWORK 3.5</a:t>
            </a:r>
            <a:endParaRPr lang="en-US" dirty="0"/>
          </a:p>
        </p:txBody>
      </p:sp>
      <p:sp>
        <p:nvSpPr>
          <p:cNvPr id="6" name="Line Callout 3 (Border and Accent Bar) 5"/>
          <p:cNvSpPr/>
          <p:nvPr/>
        </p:nvSpPr>
        <p:spPr>
          <a:xfrm>
            <a:off x="7010400" y="1828800"/>
            <a:ext cx="1752600" cy="1143000"/>
          </a:xfrm>
          <a:prstGeom prst="accentBorderCallout3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Relaxed"/>
            <a:lightRig rig="threePt" dir="t"/>
          </a:scene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SQL Compact Edition</a:t>
            </a:r>
            <a:endParaRPr lang="en-US" dirty="0"/>
          </a:p>
        </p:txBody>
      </p:sp>
      <p:sp>
        <p:nvSpPr>
          <p:cNvPr id="7" name="Line Callout 3 (Border and Accent Bar) 6"/>
          <p:cNvSpPr/>
          <p:nvPr/>
        </p:nvSpPr>
        <p:spPr>
          <a:xfrm>
            <a:off x="533400" y="1676400"/>
            <a:ext cx="1752600" cy="1143000"/>
          </a:xfrm>
          <a:prstGeom prst="accentBorderCallout3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  <a:scene3d>
            <a:camera prst="perspectiveRelaxed"/>
            <a:lightRig rig="threePt" dir="t"/>
          </a:scene3d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Windows Vista or Higher 32-Bit x86 System</a:t>
            </a:r>
            <a:endParaRPr lang="en-US" b="1" dirty="0"/>
          </a:p>
        </p:txBody>
      </p:sp>
      <p:sp>
        <p:nvSpPr>
          <p:cNvPr id="8" name="Rectangle 102"/>
          <p:cNvSpPr>
            <a:spLocks noChangeArrowheads="1"/>
          </p:cNvSpPr>
          <p:nvPr/>
        </p:nvSpPr>
        <p:spPr bwMode="black">
          <a:xfrm>
            <a:off x="2895600" y="609600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2323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33400"/>
            <a:ext cx="7772400" cy="914400"/>
          </a:xfrm>
        </p:spPr>
        <p:txBody>
          <a:bodyPr/>
          <a:lstStyle/>
          <a:p>
            <a:r>
              <a:rPr lang="en-US" i="1" dirty="0" smtClean="0"/>
              <a:t>Scenario…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Institute as a Unit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US" dirty="0" smtClean="0"/>
              <a:t>Student as a Unit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val="1088225683"/>
              </p:ext>
            </p:extLst>
          </p:nvPr>
        </p:nvGraphicFramePr>
        <p:xfrm>
          <a:off x="457200" y="2459038"/>
          <a:ext cx="4040188" cy="3959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21" name="Content Placeholder 20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120056856"/>
              </p:ext>
            </p:extLst>
          </p:nvPr>
        </p:nvGraphicFramePr>
        <p:xfrm>
          <a:off x="4645025" y="2459038"/>
          <a:ext cx="4041775" cy="3959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22" name="Diagram 21"/>
          <p:cNvGraphicFramePr/>
          <p:nvPr>
            <p:extLst>
              <p:ext uri="{D42A27DB-BD31-4B8C-83A1-F6EECF244321}">
                <p14:modId xmlns:p14="http://schemas.microsoft.com/office/powerpoint/2010/main" val="119458079"/>
              </p:ext>
            </p:extLst>
          </p:nvPr>
        </p:nvGraphicFramePr>
        <p:xfrm>
          <a:off x="3124200" y="3759200"/>
          <a:ext cx="3124200" cy="119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25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458916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33400"/>
            <a:ext cx="7772400" cy="914400"/>
          </a:xfrm>
        </p:spPr>
        <p:txBody>
          <a:bodyPr/>
          <a:lstStyle/>
          <a:p>
            <a:r>
              <a:rPr lang="en-US" i="1" dirty="0" smtClean="0"/>
              <a:t>On Theory…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Institute’s Data On Table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US" dirty="0" smtClean="0"/>
              <a:t>Student’s Data On Table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val="2541120515"/>
              </p:ext>
            </p:extLst>
          </p:nvPr>
        </p:nvGraphicFramePr>
        <p:xfrm>
          <a:off x="457200" y="2459038"/>
          <a:ext cx="4040188" cy="3959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21" name="Content Placeholder 20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013781918"/>
              </p:ext>
            </p:extLst>
          </p:nvPr>
        </p:nvGraphicFramePr>
        <p:xfrm>
          <a:off x="4645025" y="2459038"/>
          <a:ext cx="4041775" cy="3959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22" name="Diagram 21"/>
          <p:cNvGraphicFramePr/>
          <p:nvPr>
            <p:extLst>
              <p:ext uri="{D42A27DB-BD31-4B8C-83A1-F6EECF244321}">
                <p14:modId xmlns:p14="http://schemas.microsoft.com/office/powerpoint/2010/main" val="7489477"/>
              </p:ext>
            </p:extLst>
          </p:nvPr>
        </p:nvGraphicFramePr>
        <p:xfrm>
          <a:off x="3124200" y="3759200"/>
          <a:ext cx="3124200" cy="119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8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065089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UI Design…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What's Next?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561485244"/>
              </p:ext>
            </p:extLst>
          </p:nvPr>
        </p:nvGraphicFramePr>
        <p:xfrm>
          <a:off x="2895600" y="1524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653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Compact UI…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SRS Decided…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SRS of Controls Components…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val="1030369274"/>
              </p:ext>
            </p:extLst>
          </p:nvPr>
        </p:nvGraphicFramePr>
        <p:xfrm>
          <a:off x="457200" y="2459038"/>
          <a:ext cx="4040188" cy="3959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Content Placeholder 7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423643438"/>
              </p:ext>
            </p:extLst>
          </p:nvPr>
        </p:nvGraphicFramePr>
        <p:xfrm>
          <a:off x="4645025" y="2459038"/>
          <a:ext cx="4041775" cy="3959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9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16543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smtClean="0"/>
              <a:t>App-Flow Process…</a:t>
            </a:r>
            <a:endParaRPr lang="en-US" i="1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Implementation…</a:t>
            </a:r>
            <a:endParaRPr lang="en-US" i="1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46904629"/>
              </p:ext>
            </p:extLst>
          </p:nvPr>
        </p:nvGraphicFramePr>
        <p:xfrm>
          <a:off x="1524000" y="1905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44325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Non-Administrator…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US" dirty="0" smtClean="0"/>
              <a:t>Administrator…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quarter" idx="2"/>
            <p:extLst>
              <p:ext uri="{D42A27DB-BD31-4B8C-83A1-F6EECF244321}">
                <p14:modId xmlns:p14="http://schemas.microsoft.com/office/powerpoint/2010/main" val="1130267212"/>
              </p:ext>
            </p:extLst>
          </p:nvPr>
        </p:nvGraphicFramePr>
        <p:xfrm>
          <a:off x="457200" y="2459038"/>
          <a:ext cx="4040188" cy="3959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Content Placeholder 8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069059308"/>
              </p:ext>
            </p:extLst>
          </p:nvPr>
        </p:nvGraphicFramePr>
        <p:xfrm>
          <a:off x="4645025" y="2459038"/>
          <a:ext cx="4041775" cy="3959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Rectangle 102"/>
          <p:cNvSpPr>
            <a:spLocks noChangeArrowheads="1"/>
          </p:cNvSpPr>
          <p:nvPr/>
        </p:nvSpPr>
        <p:spPr bwMode="black">
          <a:xfrm>
            <a:off x="5410200" y="6229290"/>
            <a:ext cx="3657600" cy="400110"/>
          </a:xfrm>
          <a:prstGeom prst="rect">
            <a:avLst/>
          </a:prstGeom>
          <a:ln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reflection blurRad="6350" stA="50000" endA="300" endPos="55000" dir="5400000" sy="-100000" algn="bl" rotWithShape="0"/>
          </a:effectLst>
          <a:scene3d>
            <a:camera prst="perspectiveHeroicExtremeLeftFacing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Author: Annim Banerjee ©</a:t>
            </a:r>
            <a:endParaRPr kumimoji="0" lang="en-US" sz="20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Functionalities…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050676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Overr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P030004012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Module">
    <a:dk1>
      <a:sysClr val="windowText" lastClr="000000"/>
    </a:dk1>
    <a:lt1>
      <a:sysClr val="window" lastClr="FFFFFF"/>
    </a:lt1>
    <a:dk2>
      <a:srgbClr val="5A6378"/>
    </a:dk2>
    <a:lt2>
      <a:srgbClr val="D4D4D6"/>
    </a:lt2>
    <a:accent1>
      <a:srgbClr val="F0AD00"/>
    </a:accent1>
    <a:accent2>
      <a:srgbClr val="60B5CC"/>
    </a:accent2>
    <a:accent3>
      <a:srgbClr val="E66C7D"/>
    </a:accent3>
    <a:accent4>
      <a:srgbClr val="6BB76D"/>
    </a:accent4>
    <a:accent5>
      <a:srgbClr val="E88651"/>
    </a:accent5>
    <a:accent6>
      <a:srgbClr val="C64847"/>
    </a:accent6>
    <a:hlink>
      <a:srgbClr val="168BBA"/>
    </a:hlink>
    <a:folHlink>
      <a:srgbClr val="680000"/>
    </a:folHlink>
  </a:clrScheme>
  <a:fontScheme name="Metro">
    <a:majorFont>
      <a:latin typeface="Consolas"/>
      <a:ea typeface=""/>
      <a:cs typeface=""/>
      <a:font script="Jpan" typeface="HG丸ｺﾞｼｯｸM-PRO"/>
      <a:font script="Hang" typeface="HY중고딕"/>
      <a:font script="Hans" typeface="华文楷体"/>
      <a:font script="Hant" typeface="新細明體"/>
      <a:font script="Arab" typeface="Tahoma"/>
      <a:font script="Hebr" typeface="Levenim MT"/>
      <a:font script="Thai" typeface="Dillen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</a:majorFont>
    <a:minorFont>
      <a:latin typeface="Corbel"/>
      <a:ea typeface=""/>
      <a:cs typeface=""/>
      <a:font script="Jpan" typeface="HGｺﾞｼｯｸM"/>
      <a:font script="Hang" typeface="맑은 고딕"/>
      <a:font script="Hans" typeface="宋体"/>
      <a:font script="Hant" typeface="新細明體"/>
      <a:font script="Arab" typeface="Tahoma"/>
      <a:font script="Hebr" typeface="Miriam"/>
      <a:font script="Thai" typeface="DilleniaUPC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ahoma"/>
      <a:font script="Uigh" typeface="Microsoft Uighur"/>
    </a:minorFont>
  </a:fontScheme>
  <a:fmtScheme name="Oriel">
    <a:fillStyleLst>
      <a:solidFill>
        <a:schemeClr val="phClr"/>
      </a:solidFill>
      <a:gradFill rotWithShape="1">
        <a:gsLst>
          <a:gs pos="0">
            <a:schemeClr val="phClr">
              <a:tint val="35000"/>
              <a:satMod val="260000"/>
            </a:schemeClr>
          </a:gs>
          <a:gs pos="30000">
            <a:schemeClr val="phClr">
              <a:tint val="38000"/>
              <a:satMod val="260000"/>
            </a:schemeClr>
          </a:gs>
          <a:gs pos="75000">
            <a:schemeClr val="phClr">
              <a:tint val="55000"/>
              <a:satMod val="255000"/>
            </a:schemeClr>
          </a:gs>
          <a:gs pos="100000">
            <a:schemeClr val="phClr">
              <a:tint val="70000"/>
              <a:satMod val="255000"/>
            </a:schemeClr>
          </a:gs>
        </a:gsLst>
        <a:path path="circle">
          <a:fillToRect l="5000" t="100000" r="120000" b="10000"/>
        </a:path>
      </a:gradFill>
      <a:gradFill rotWithShape="1">
        <a:gsLst>
          <a:gs pos="0">
            <a:schemeClr val="phClr">
              <a:shade val="63000"/>
              <a:satMod val="165000"/>
            </a:schemeClr>
          </a:gs>
          <a:gs pos="30000">
            <a:schemeClr val="phClr">
              <a:shade val="58000"/>
              <a:satMod val="165000"/>
            </a:schemeClr>
          </a:gs>
          <a:gs pos="75000">
            <a:schemeClr val="phClr">
              <a:shade val="30000"/>
              <a:satMod val="175000"/>
            </a:schemeClr>
          </a:gs>
          <a:gs pos="100000">
            <a:schemeClr val="phClr">
              <a:shade val="15000"/>
              <a:satMod val="175000"/>
            </a:schemeClr>
          </a:gs>
        </a:gsLst>
        <a:path path="circle">
          <a:fillToRect l="5000" t="100000" r="120000" b="10000"/>
        </a:path>
      </a:gradFill>
    </a:fillStyleLst>
    <a:lnStyleLst>
      <a:ln w="12700" cap="flat" cmpd="sng" algn="ctr">
        <a:solidFill>
          <a:schemeClr val="phClr">
            <a:shade val="70000"/>
            <a:satMod val="150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4925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50800" dist="25000" dir="5400000" rotWithShape="0">
            <a:srgbClr val="000000">
              <a:alpha val="40000"/>
            </a:srgbClr>
          </a:outerShdw>
        </a:effectLst>
      </a:effectStyle>
      <a:effectStyle>
        <a:effectLst>
          <a:outerShdw blurRad="50800" dist="20000" dir="5400000" rotWithShape="0">
            <a:srgbClr val="000000">
              <a:alpha val="42000"/>
            </a:srgbClr>
          </a:outerShdw>
        </a:effectLst>
      </a:effectStyle>
      <a:effectStyle>
        <a:effectLst>
          <a:outerShdw blurRad="50800" dist="20000" dir="5400000" rotWithShape="0">
            <a:srgbClr val="000000">
              <a:alpha val="4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0"/>
          </a:lightRig>
        </a:scene3d>
        <a:sp3d>
          <a:bevelT w="47625" h="69850"/>
          <a:contourClr>
            <a:schemeClr val="lt1"/>
          </a:contourClr>
        </a:sp3d>
      </a:effectStyle>
    </a:effectStyleLst>
    <a:bgFillStyleLst>
      <a:solidFill>
        <a:schemeClr val="phClr"/>
      </a:solidFill>
      <a:gradFill rotWithShape="1">
        <a:gsLst>
          <a:gs pos="0">
            <a:schemeClr val="bg1">
              <a:shade val="100000"/>
              <a:satMod val="150000"/>
            </a:schemeClr>
          </a:gs>
          <a:gs pos="65000">
            <a:schemeClr val="bg1">
              <a:shade val="90000"/>
              <a:satMod val="375000"/>
            </a:schemeClr>
          </a:gs>
          <a:gs pos="100000">
            <a:schemeClr val="phClr">
              <a:tint val="88000"/>
              <a:satMod val="400000"/>
            </a:schemeClr>
          </a:gs>
        </a:gsLst>
        <a:lin ang="5400000" scaled="0"/>
      </a:gradFill>
      <a:blipFill>
        <a:blip xmlns:r="http://schemas.openxmlformats.org/officeDocument/2006/relationships" r:embed="rId1">
          <a:duotone>
            <a:schemeClr val="phClr">
              <a:shade val="40000"/>
              <a:satMod val="180000"/>
            </a:schemeClr>
            <a:schemeClr val="phClr">
              <a:tint val="90000"/>
              <a:satMod val="200000"/>
            </a:schemeClr>
          </a:duotone>
        </a:blip>
        <a:tile tx="0" ty="0" sx="80000" sy="80000" flip="none" algn="tl"/>
      </a:blip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593564E7-68D1-4A31-9E2E-A470227D66D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TP030004012</Template>
  <TotalTime>150</TotalTime>
  <Words>262</Words>
  <Application>Microsoft Office PowerPoint</Application>
  <PresentationFormat>On-screen Show (4:3)</PresentationFormat>
  <Paragraphs>110</Paragraphs>
  <Slides>15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TP030004012</vt:lpstr>
      <vt:lpstr>TinyManagementSystem®</vt:lpstr>
      <vt:lpstr>Software Requirement Specification (SRS)</vt:lpstr>
      <vt:lpstr>Software Requirement Specification (SRS)</vt:lpstr>
      <vt:lpstr>Scenario…</vt:lpstr>
      <vt:lpstr>On Theory…</vt:lpstr>
      <vt:lpstr>UI Design…</vt:lpstr>
      <vt:lpstr>Compact UI…</vt:lpstr>
      <vt:lpstr>Implementation…</vt:lpstr>
      <vt:lpstr>Functionalities…</vt:lpstr>
      <vt:lpstr>TinyManagementSystem</vt:lpstr>
      <vt:lpstr>PowerPoint Presentation</vt:lpstr>
      <vt:lpstr>PowerPoint Presentation</vt:lpstr>
      <vt:lpstr>PowerPoint Presentation</vt:lpstr>
      <vt:lpstr>Preview of TMS…</vt:lpstr>
      <vt:lpstr>PowerPoint Presentation</vt:lpstr>
    </vt:vector>
  </TitlesOfParts>
  <Company>Private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TinyManagementSystem®</dc:title>
  <dc:creator>Annim</dc:creator>
  <cp:lastModifiedBy>Annim</cp:lastModifiedBy>
  <cp:revision>24</cp:revision>
  <dcterms:created xsi:type="dcterms:W3CDTF">2011-02-01T16:47:28Z</dcterms:created>
  <dcterms:modified xsi:type="dcterms:W3CDTF">2011-02-01T19:18:26Z</dcterms:modified>
  <cp:category>PowerPoint Diagram</cp:category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TC030004012</vt:lpwstr>
  </property>
</Properties>
</file>

<file path=docProps/thumbnail.jpeg>
</file>